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8" r:id="rId3"/>
    <p:sldId id="299" r:id="rId4"/>
    <p:sldId id="300" r:id="rId5"/>
    <p:sldId id="310" r:id="rId6"/>
    <p:sldId id="308" r:id="rId7"/>
    <p:sldId id="309" r:id="rId8"/>
    <p:sldId id="261" r:id="rId9"/>
    <p:sldId id="305" r:id="rId10"/>
    <p:sldId id="262" r:id="rId11"/>
    <p:sldId id="263" r:id="rId12"/>
    <p:sldId id="313" r:id="rId13"/>
    <p:sldId id="312" r:id="rId14"/>
    <p:sldId id="315" r:id="rId15"/>
    <p:sldId id="316" r:id="rId16"/>
    <p:sldId id="296" r:id="rId17"/>
    <p:sldId id="267" r:id="rId18"/>
    <p:sldId id="268" r:id="rId19"/>
    <p:sldId id="317" r:id="rId20"/>
    <p:sldId id="318" r:id="rId21"/>
    <p:sldId id="269" r:id="rId22"/>
    <p:sldId id="271" r:id="rId23"/>
    <p:sldId id="272" r:id="rId24"/>
    <p:sldId id="273" r:id="rId25"/>
    <p:sldId id="274" r:id="rId26"/>
    <p:sldId id="275" r:id="rId27"/>
    <p:sldId id="276" r:id="rId28"/>
    <p:sldId id="281" r:id="rId29"/>
    <p:sldId id="282" r:id="rId30"/>
    <p:sldId id="283" r:id="rId31"/>
    <p:sldId id="284" r:id="rId32"/>
    <p:sldId id="286" r:id="rId33"/>
    <p:sldId id="285" r:id="rId34"/>
    <p:sldId id="287" r:id="rId35"/>
    <p:sldId id="320" r:id="rId36"/>
    <p:sldId id="279" r:id="rId37"/>
    <p:sldId id="319" r:id="rId38"/>
    <p:sldId id="289" r:id="rId39"/>
    <p:sldId id="321" r:id="rId40"/>
    <p:sldId id="290" r:id="rId41"/>
    <p:sldId id="291" r:id="rId42"/>
    <p:sldId id="292" r:id="rId43"/>
    <p:sldId id="293" r:id="rId44"/>
    <p:sldId id="294" r:id="rId45"/>
    <p:sldId id="270" r:id="rId46"/>
    <p:sldId id="297" r:id="rId47"/>
    <p:sldId id="322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E623E2-4497-4622-B658-EF93BE7AC309}" v="50" dt="2021-06-24T20:29:24.5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>
      <p:cViewPr varScale="1">
        <p:scale>
          <a:sx n="68" d="100"/>
          <a:sy n="68" d="100"/>
        </p:scale>
        <p:origin x="5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yas, Yogendra Kumar" userId="eb4eadc2-856b-46bf-85f2-a789092b7eeb" providerId="ADAL" clId="{A4E623E2-4497-4622-B658-EF93BE7AC309}"/>
    <pc:docChg chg="undo custSel addSld delSld modSld sldOrd">
      <pc:chgData name="Vyas, Yogendra Kumar" userId="eb4eadc2-856b-46bf-85f2-a789092b7eeb" providerId="ADAL" clId="{A4E623E2-4497-4622-B658-EF93BE7AC309}" dt="2021-06-24T20:29:24.547" v="285"/>
      <pc:docMkLst>
        <pc:docMk/>
      </pc:docMkLst>
      <pc:sldChg chg="del">
        <pc:chgData name="Vyas, Yogendra Kumar" userId="eb4eadc2-856b-46bf-85f2-a789092b7eeb" providerId="ADAL" clId="{A4E623E2-4497-4622-B658-EF93BE7AC309}" dt="2021-06-23T17:26:30.520" v="154" actId="2696"/>
        <pc:sldMkLst>
          <pc:docMk/>
          <pc:sldMk cId="1083477414" sldId="257"/>
        </pc:sldMkLst>
      </pc:sldChg>
      <pc:sldChg chg="del">
        <pc:chgData name="Vyas, Yogendra Kumar" userId="eb4eadc2-856b-46bf-85f2-a789092b7eeb" providerId="ADAL" clId="{A4E623E2-4497-4622-B658-EF93BE7AC309}" dt="2021-06-23T14:26:23.104" v="36" actId="47"/>
        <pc:sldMkLst>
          <pc:docMk/>
          <pc:sldMk cId="3920330527" sldId="264"/>
        </pc:sldMkLst>
      </pc:sldChg>
      <pc:sldChg chg="del">
        <pc:chgData name="Vyas, Yogendra Kumar" userId="eb4eadc2-856b-46bf-85f2-a789092b7eeb" providerId="ADAL" clId="{A4E623E2-4497-4622-B658-EF93BE7AC309}" dt="2021-06-23T14:26:23.104" v="36" actId="47"/>
        <pc:sldMkLst>
          <pc:docMk/>
          <pc:sldMk cId="1218650403" sldId="265"/>
        </pc:sldMkLst>
      </pc:sldChg>
      <pc:sldChg chg="del">
        <pc:chgData name="Vyas, Yogendra Kumar" userId="eb4eadc2-856b-46bf-85f2-a789092b7eeb" providerId="ADAL" clId="{A4E623E2-4497-4622-B658-EF93BE7AC309}" dt="2021-06-23T14:26:23.104" v="36" actId="47"/>
        <pc:sldMkLst>
          <pc:docMk/>
          <pc:sldMk cId="3606696531" sldId="266"/>
        </pc:sldMkLst>
      </pc:sldChg>
      <pc:sldChg chg="addSp delSp modSp mod setBg">
        <pc:chgData name="Vyas, Yogendra Kumar" userId="eb4eadc2-856b-46bf-85f2-a789092b7eeb" providerId="ADAL" clId="{A4E623E2-4497-4622-B658-EF93BE7AC309}" dt="2021-06-23T15:32:44.512" v="52" actId="14100"/>
        <pc:sldMkLst>
          <pc:docMk/>
          <pc:sldMk cId="4018888207" sldId="267"/>
        </pc:sldMkLst>
        <pc:spChg chg="mod">
          <ac:chgData name="Vyas, Yogendra Kumar" userId="eb4eadc2-856b-46bf-85f2-a789092b7eeb" providerId="ADAL" clId="{A4E623E2-4497-4622-B658-EF93BE7AC309}" dt="2021-06-23T15:32:33.586" v="49" actId="26606"/>
          <ac:spMkLst>
            <pc:docMk/>
            <pc:sldMk cId="4018888207" sldId="267"/>
            <ac:spMk id="2" creationId="{6FEA8705-9325-44D1-BFF5-F32B3F9A8454}"/>
          </ac:spMkLst>
        </pc:spChg>
        <pc:spChg chg="mod ord">
          <ac:chgData name="Vyas, Yogendra Kumar" userId="eb4eadc2-856b-46bf-85f2-a789092b7eeb" providerId="ADAL" clId="{A4E623E2-4497-4622-B658-EF93BE7AC309}" dt="2021-06-23T15:32:33.586" v="49" actId="26606"/>
          <ac:spMkLst>
            <pc:docMk/>
            <pc:sldMk cId="4018888207" sldId="267"/>
            <ac:spMk id="3" creationId="{6D344B07-94E5-43C5-AAE9-F67C5EDEC279}"/>
          </ac:spMkLst>
        </pc:spChg>
        <pc:spChg chg="add del">
          <ac:chgData name="Vyas, Yogendra Kumar" userId="eb4eadc2-856b-46bf-85f2-a789092b7eeb" providerId="ADAL" clId="{A4E623E2-4497-4622-B658-EF93BE7AC309}" dt="2021-06-23T15:32:12.553" v="44" actId="26606"/>
          <ac:spMkLst>
            <pc:docMk/>
            <pc:sldMk cId="4018888207" sldId="267"/>
            <ac:spMk id="9" creationId="{9F4444CE-BC8D-4D61-B303-4C05614E62AB}"/>
          </ac:spMkLst>
        </pc:spChg>
        <pc:spChg chg="add del">
          <ac:chgData name="Vyas, Yogendra Kumar" userId="eb4eadc2-856b-46bf-85f2-a789092b7eeb" providerId="ADAL" clId="{A4E623E2-4497-4622-B658-EF93BE7AC309}" dt="2021-06-23T15:32:12.553" v="44" actId="26606"/>
          <ac:spMkLst>
            <pc:docMk/>
            <pc:sldMk cId="4018888207" sldId="267"/>
            <ac:spMk id="11" creationId="{62423CA5-E2E1-4789-B759-9906C1C94063}"/>
          </ac:spMkLst>
        </pc:spChg>
        <pc:spChg chg="add del">
          <ac:chgData name="Vyas, Yogendra Kumar" userId="eb4eadc2-856b-46bf-85f2-a789092b7eeb" providerId="ADAL" clId="{A4E623E2-4497-4622-B658-EF93BE7AC309}" dt="2021-06-23T15:32:12.553" v="44" actId="26606"/>
          <ac:spMkLst>
            <pc:docMk/>
            <pc:sldMk cId="4018888207" sldId="267"/>
            <ac:spMk id="13" creationId="{73772B81-181F-48B7-8826-4D9686D15DF5}"/>
          </ac:spMkLst>
        </pc:spChg>
        <pc:spChg chg="add del">
          <ac:chgData name="Vyas, Yogendra Kumar" userId="eb4eadc2-856b-46bf-85f2-a789092b7eeb" providerId="ADAL" clId="{A4E623E2-4497-4622-B658-EF93BE7AC309}" dt="2021-06-23T15:32:12.553" v="44" actId="26606"/>
          <ac:spMkLst>
            <pc:docMk/>
            <pc:sldMk cId="4018888207" sldId="267"/>
            <ac:spMk id="15" creationId="{B2205F6E-03C6-4E92-877C-E2482F6599AA}"/>
          </ac:spMkLst>
        </pc:spChg>
        <pc:picChg chg="add mod">
          <ac:chgData name="Vyas, Yogendra Kumar" userId="eb4eadc2-856b-46bf-85f2-a789092b7eeb" providerId="ADAL" clId="{A4E623E2-4497-4622-B658-EF93BE7AC309}" dt="2021-06-23T15:32:44.512" v="52" actId="14100"/>
          <ac:picMkLst>
            <pc:docMk/>
            <pc:sldMk cId="4018888207" sldId="267"/>
            <ac:picMk id="4" creationId="{DBC2F2DC-B614-44D2-838F-509DD97E4891}"/>
          </ac:picMkLst>
        </pc:picChg>
      </pc:sldChg>
      <pc:sldChg chg="addSp modSp mod setBg">
        <pc:chgData name="Vyas, Yogendra Kumar" userId="eb4eadc2-856b-46bf-85f2-a789092b7eeb" providerId="ADAL" clId="{A4E623E2-4497-4622-B658-EF93BE7AC309}" dt="2021-06-23T16:54:16.752" v="91" actId="27636"/>
        <pc:sldMkLst>
          <pc:docMk/>
          <pc:sldMk cId="291207749" sldId="269"/>
        </pc:sldMkLst>
        <pc:spChg chg="mod">
          <ac:chgData name="Vyas, Yogendra Kumar" userId="eb4eadc2-856b-46bf-85f2-a789092b7eeb" providerId="ADAL" clId="{A4E623E2-4497-4622-B658-EF93BE7AC309}" dt="2021-06-23T16:54:16.663" v="90" actId="26606"/>
          <ac:spMkLst>
            <pc:docMk/>
            <pc:sldMk cId="291207749" sldId="269"/>
            <ac:spMk id="2" creationId="{4CF25C65-790E-4666-8D61-1ADC10258C3F}"/>
          </ac:spMkLst>
        </pc:spChg>
        <pc:spChg chg="mod">
          <ac:chgData name="Vyas, Yogendra Kumar" userId="eb4eadc2-856b-46bf-85f2-a789092b7eeb" providerId="ADAL" clId="{A4E623E2-4497-4622-B658-EF93BE7AC309}" dt="2021-06-23T16:54:16.752" v="91" actId="27636"/>
          <ac:spMkLst>
            <pc:docMk/>
            <pc:sldMk cId="291207749" sldId="269"/>
            <ac:spMk id="3" creationId="{341CE27F-29C8-4C3F-A554-5919E5235BB3}"/>
          </ac:spMkLst>
        </pc:spChg>
        <pc:picChg chg="add mod">
          <ac:chgData name="Vyas, Yogendra Kumar" userId="eb4eadc2-856b-46bf-85f2-a789092b7eeb" providerId="ADAL" clId="{A4E623E2-4497-4622-B658-EF93BE7AC309}" dt="2021-06-23T16:54:16.663" v="90" actId="26606"/>
          <ac:picMkLst>
            <pc:docMk/>
            <pc:sldMk cId="291207749" sldId="269"/>
            <ac:picMk id="4" creationId="{1EEE1043-750E-4CFD-9107-5A6584628A30}"/>
          </ac:picMkLst>
        </pc:picChg>
      </pc:sldChg>
      <pc:sldChg chg="modSp mod">
        <pc:chgData name="Vyas, Yogendra Kumar" userId="eb4eadc2-856b-46bf-85f2-a789092b7eeb" providerId="ADAL" clId="{A4E623E2-4497-4622-B658-EF93BE7AC309}" dt="2021-06-24T07:44:39.109" v="270" actId="20577"/>
        <pc:sldMkLst>
          <pc:docMk/>
          <pc:sldMk cId="2538403423" sldId="272"/>
        </pc:sldMkLst>
        <pc:spChg chg="mod">
          <ac:chgData name="Vyas, Yogendra Kumar" userId="eb4eadc2-856b-46bf-85f2-a789092b7eeb" providerId="ADAL" clId="{A4E623E2-4497-4622-B658-EF93BE7AC309}" dt="2021-06-24T07:44:39.109" v="270" actId="20577"/>
          <ac:spMkLst>
            <pc:docMk/>
            <pc:sldMk cId="2538403423" sldId="272"/>
            <ac:spMk id="3" creationId="{6118DFD1-7F53-441D-9EF5-AD6511903544}"/>
          </ac:spMkLst>
        </pc:spChg>
      </pc:sldChg>
      <pc:sldChg chg="add del">
        <pc:chgData name="Vyas, Yogendra Kumar" userId="eb4eadc2-856b-46bf-85f2-a789092b7eeb" providerId="ADAL" clId="{A4E623E2-4497-4622-B658-EF93BE7AC309}" dt="2021-06-23T17:00:05.920" v="94" actId="2696"/>
        <pc:sldMkLst>
          <pc:docMk/>
          <pc:sldMk cId="3765796547" sldId="277"/>
        </pc:sldMkLst>
      </pc:sldChg>
      <pc:sldChg chg="addSp delSp modSp mod setBg">
        <pc:chgData name="Vyas, Yogendra Kumar" userId="eb4eadc2-856b-46bf-85f2-a789092b7eeb" providerId="ADAL" clId="{A4E623E2-4497-4622-B658-EF93BE7AC309}" dt="2021-06-23T17:16:22.591" v="119" actId="14100"/>
        <pc:sldMkLst>
          <pc:docMk/>
          <pc:sldMk cId="2769767922" sldId="279"/>
        </pc:sldMkLst>
        <pc:spChg chg="mod">
          <ac:chgData name="Vyas, Yogendra Kumar" userId="eb4eadc2-856b-46bf-85f2-a789092b7eeb" providerId="ADAL" clId="{A4E623E2-4497-4622-B658-EF93BE7AC309}" dt="2021-06-23T17:12:45.772" v="105" actId="26606"/>
          <ac:spMkLst>
            <pc:docMk/>
            <pc:sldMk cId="2769767922" sldId="279"/>
            <ac:spMk id="2" creationId="{89103798-74BB-4785-AF08-8A064A3DF484}"/>
          </ac:spMkLst>
        </pc:spChg>
        <pc:spChg chg="add del mod">
          <ac:chgData name="Vyas, Yogendra Kumar" userId="eb4eadc2-856b-46bf-85f2-a789092b7eeb" providerId="ADAL" clId="{A4E623E2-4497-4622-B658-EF93BE7AC309}" dt="2021-06-23T17:03:52.096" v="100"/>
          <ac:spMkLst>
            <pc:docMk/>
            <pc:sldMk cId="2769767922" sldId="279"/>
            <ac:spMk id="5" creationId="{DC17D001-2F51-46A3-B9A4-689AFC6D7A01}"/>
          </ac:spMkLst>
        </pc:spChg>
        <pc:spChg chg="add del mod ord">
          <ac:chgData name="Vyas, Yogendra Kumar" userId="eb4eadc2-856b-46bf-85f2-a789092b7eeb" providerId="ADAL" clId="{A4E623E2-4497-4622-B658-EF93BE7AC309}" dt="2021-06-23T17:13:32.057" v="106"/>
          <ac:spMkLst>
            <pc:docMk/>
            <pc:sldMk cId="2769767922" sldId="279"/>
            <ac:spMk id="8" creationId="{177EFD15-4B93-44DA-AEE5-E2EE20825384}"/>
          </ac:spMkLst>
        </pc:spChg>
        <pc:graphicFrameChg chg="del modGraphic">
          <ac:chgData name="Vyas, Yogendra Kumar" userId="eb4eadc2-856b-46bf-85f2-a789092b7eeb" providerId="ADAL" clId="{A4E623E2-4497-4622-B658-EF93BE7AC309}" dt="2021-06-23T17:03:49.652" v="99" actId="478"/>
          <ac:graphicFrameMkLst>
            <pc:docMk/>
            <pc:sldMk cId="2769767922" sldId="279"/>
            <ac:graphicFrameMk id="4" creationId="{F40BC006-F026-4B24-96A8-AB2200925B61}"/>
          </ac:graphicFrameMkLst>
        </pc:graphicFrameChg>
        <pc:picChg chg="add del mod">
          <ac:chgData name="Vyas, Yogendra Kumar" userId="eb4eadc2-856b-46bf-85f2-a789092b7eeb" providerId="ADAL" clId="{A4E623E2-4497-4622-B658-EF93BE7AC309}" dt="2021-06-23T17:12:33.931" v="101" actId="478"/>
          <ac:picMkLst>
            <pc:docMk/>
            <pc:sldMk cId="2769767922" sldId="279"/>
            <ac:picMk id="6" creationId="{335E6D1D-43D8-43B2-8324-582C2E6B97ED}"/>
          </ac:picMkLst>
        </pc:picChg>
        <pc:picChg chg="add mod">
          <ac:chgData name="Vyas, Yogendra Kumar" userId="eb4eadc2-856b-46bf-85f2-a789092b7eeb" providerId="ADAL" clId="{A4E623E2-4497-4622-B658-EF93BE7AC309}" dt="2021-06-23T17:16:11.306" v="116" actId="14100"/>
          <ac:picMkLst>
            <pc:docMk/>
            <pc:sldMk cId="2769767922" sldId="279"/>
            <ac:picMk id="9" creationId="{23124FF9-39DA-464E-B07F-BDA5E443C498}"/>
          </ac:picMkLst>
        </pc:picChg>
        <pc:picChg chg="add mod">
          <ac:chgData name="Vyas, Yogendra Kumar" userId="eb4eadc2-856b-46bf-85f2-a789092b7eeb" providerId="ADAL" clId="{A4E623E2-4497-4622-B658-EF93BE7AC309}" dt="2021-06-23T17:16:22.591" v="119" actId="14100"/>
          <ac:picMkLst>
            <pc:docMk/>
            <pc:sldMk cId="2769767922" sldId="279"/>
            <ac:picMk id="10" creationId="{D5DD38E3-7936-409A-9080-EE8C34A4FA97}"/>
          </ac:picMkLst>
        </pc:picChg>
        <pc:picChg chg="add mod">
          <ac:chgData name="Vyas, Yogendra Kumar" userId="eb4eadc2-856b-46bf-85f2-a789092b7eeb" providerId="ADAL" clId="{A4E623E2-4497-4622-B658-EF93BE7AC309}" dt="2021-06-23T17:16:15.020" v="117" actId="1076"/>
          <ac:picMkLst>
            <pc:docMk/>
            <pc:sldMk cId="2769767922" sldId="279"/>
            <ac:picMk id="11" creationId="{6AE62F95-25BE-4411-983B-F7A4E6F9BF15}"/>
          </ac:picMkLst>
        </pc:picChg>
      </pc:sldChg>
      <pc:sldChg chg="add del">
        <pc:chgData name="Vyas, Yogendra Kumar" userId="eb4eadc2-856b-46bf-85f2-a789092b7eeb" providerId="ADAL" clId="{A4E623E2-4497-4622-B658-EF93BE7AC309}" dt="2021-06-23T17:00:27.523" v="95" actId="2696"/>
        <pc:sldMkLst>
          <pc:docMk/>
          <pc:sldMk cId="3100621999" sldId="279"/>
        </pc:sldMkLst>
      </pc:sldChg>
      <pc:sldChg chg="del">
        <pc:chgData name="Vyas, Yogendra Kumar" userId="eb4eadc2-856b-46bf-85f2-a789092b7eeb" providerId="ADAL" clId="{A4E623E2-4497-4622-B658-EF93BE7AC309}" dt="2021-06-24T17:30:46.189" v="271" actId="2696"/>
        <pc:sldMkLst>
          <pc:docMk/>
          <pc:sldMk cId="621465996" sldId="280"/>
        </pc:sldMkLst>
      </pc:sldChg>
      <pc:sldChg chg="del">
        <pc:chgData name="Vyas, Yogendra Kumar" userId="eb4eadc2-856b-46bf-85f2-a789092b7eeb" providerId="ADAL" clId="{A4E623E2-4497-4622-B658-EF93BE7AC309}" dt="2021-06-23T17:00:27.523" v="95" actId="2696"/>
        <pc:sldMkLst>
          <pc:docMk/>
          <pc:sldMk cId="3508448310" sldId="280"/>
        </pc:sldMkLst>
      </pc:sldChg>
      <pc:sldChg chg="addSp modSp del mod">
        <pc:chgData name="Vyas, Yogendra Kumar" userId="eb4eadc2-856b-46bf-85f2-a789092b7eeb" providerId="ADAL" clId="{A4E623E2-4497-4622-B658-EF93BE7AC309}" dt="2021-06-23T18:03:04.837" v="186" actId="2696"/>
        <pc:sldMkLst>
          <pc:docMk/>
          <pc:sldMk cId="3166043265" sldId="288"/>
        </pc:sldMkLst>
        <pc:spChg chg="mod">
          <ac:chgData name="Vyas, Yogendra Kumar" userId="eb4eadc2-856b-46bf-85f2-a789092b7eeb" providerId="ADAL" clId="{A4E623E2-4497-4622-B658-EF93BE7AC309}" dt="2021-06-23T17:35:21.447" v="156"/>
          <ac:spMkLst>
            <pc:docMk/>
            <pc:sldMk cId="3166043265" sldId="288"/>
            <ac:spMk id="2" creationId="{9ECCEF3C-C453-4D20-9B3F-F6AA175F50F7}"/>
          </ac:spMkLst>
        </pc:spChg>
        <pc:spChg chg="mod">
          <ac:chgData name="Vyas, Yogendra Kumar" userId="eb4eadc2-856b-46bf-85f2-a789092b7eeb" providerId="ADAL" clId="{A4E623E2-4497-4622-B658-EF93BE7AC309}" dt="2021-06-23T17:35:24.697" v="158" actId="27636"/>
          <ac:spMkLst>
            <pc:docMk/>
            <pc:sldMk cId="3166043265" sldId="288"/>
            <ac:spMk id="3" creationId="{1A99BCFA-D759-4A73-974D-B4FD555CFF14}"/>
          </ac:spMkLst>
        </pc:spChg>
        <pc:spChg chg="add mod">
          <ac:chgData name="Vyas, Yogendra Kumar" userId="eb4eadc2-856b-46bf-85f2-a789092b7eeb" providerId="ADAL" clId="{A4E623E2-4497-4622-B658-EF93BE7AC309}" dt="2021-06-23T17:35:24.733" v="159" actId="27636"/>
          <ac:spMkLst>
            <pc:docMk/>
            <pc:sldMk cId="3166043265" sldId="288"/>
            <ac:spMk id="4" creationId="{1D69462D-7B1E-4DD6-B54B-109FCE039517}"/>
          </ac:spMkLst>
        </pc:spChg>
      </pc:sldChg>
      <pc:sldChg chg="modSp mod">
        <pc:chgData name="Vyas, Yogendra Kumar" userId="eb4eadc2-856b-46bf-85f2-a789092b7eeb" providerId="ADAL" clId="{A4E623E2-4497-4622-B658-EF93BE7AC309}" dt="2021-06-24T20:29:24.547" v="285"/>
        <pc:sldMkLst>
          <pc:docMk/>
          <pc:sldMk cId="358086422" sldId="289"/>
        </pc:sldMkLst>
        <pc:spChg chg="mod">
          <ac:chgData name="Vyas, Yogendra Kumar" userId="eb4eadc2-856b-46bf-85f2-a789092b7eeb" providerId="ADAL" clId="{A4E623E2-4497-4622-B658-EF93BE7AC309}" dt="2021-06-24T20:29:24.547" v="285"/>
          <ac:spMkLst>
            <pc:docMk/>
            <pc:sldMk cId="358086422" sldId="289"/>
            <ac:spMk id="3" creationId="{B6CD62F6-A4AD-41DC-9438-5A8E02493145}"/>
          </ac:spMkLst>
        </pc:spChg>
      </pc:sldChg>
      <pc:sldChg chg="modSp">
        <pc:chgData name="Vyas, Yogendra Kumar" userId="eb4eadc2-856b-46bf-85f2-a789092b7eeb" providerId="ADAL" clId="{A4E623E2-4497-4622-B658-EF93BE7AC309}" dt="2021-06-24T18:28:51.090" v="284"/>
        <pc:sldMkLst>
          <pc:docMk/>
          <pc:sldMk cId="4251272546" sldId="290"/>
        </pc:sldMkLst>
        <pc:spChg chg="mod">
          <ac:chgData name="Vyas, Yogendra Kumar" userId="eb4eadc2-856b-46bf-85f2-a789092b7eeb" providerId="ADAL" clId="{A4E623E2-4497-4622-B658-EF93BE7AC309}" dt="2021-06-24T18:28:51.090" v="284"/>
          <ac:spMkLst>
            <pc:docMk/>
            <pc:sldMk cId="4251272546" sldId="290"/>
            <ac:spMk id="3" creationId="{E0E0B1BC-CB0D-4D80-8F9F-CE0DB8A4CABE}"/>
          </ac:spMkLst>
        </pc:spChg>
      </pc:sldChg>
      <pc:sldChg chg="del">
        <pc:chgData name="Vyas, Yogendra Kumar" userId="eb4eadc2-856b-46bf-85f2-a789092b7eeb" providerId="ADAL" clId="{A4E623E2-4497-4622-B658-EF93BE7AC309}" dt="2021-06-23T17:26:26.421" v="153" actId="2696"/>
        <pc:sldMkLst>
          <pc:docMk/>
          <pc:sldMk cId="256549209" sldId="295"/>
        </pc:sldMkLst>
      </pc:sldChg>
      <pc:sldChg chg="addSp modSp mod setBg">
        <pc:chgData name="Vyas, Yogendra Kumar" userId="eb4eadc2-856b-46bf-85f2-a789092b7eeb" providerId="ADAL" clId="{A4E623E2-4497-4622-B658-EF93BE7AC309}" dt="2021-06-23T19:02:43.617" v="244" actId="207"/>
        <pc:sldMkLst>
          <pc:docMk/>
          <pc:sldMk cId="2652011912" sldId="297"/>
        </pc:sldMkLst>
        <pc:spChg chg="mod">
          <ac:chgData name="Vyas, Yogendra Kumar" userId="eb4eadc2-856b-46bf-85f2-a789092b7eeb" providerId="ADAL" clId="{A4E623E2-4497-4622-B658-EF93BE7AC309}" dt="2021-06-23T19:01:57.401" v="242" actId="26606"/>
          <ac:spMkLst>
            <pc:docMk/>
            <pc:sldMk cId="2652011912" sldId="297"/>
            <ac:spMk id="2" creationId="{361E0296-0071-4C93-BD2D-22387A609DC9}"/>
          </ac:spMkLst>
        </pc:spChg>
        <pc:spChg chg="mod">
          <ac:chgData name="Vyas, Yogendra Kumar" userId="eb4eadc2-856b-46bf-85f2-a789092b7eeb" providerId="ADAL" clId="{A4E623E2-4497-4622-B658-EF93BE7AC309}" dt="2021-06-23T19:02:43.617" v="244" actId="207"/>
          <ac:spMkLst>
            <pc:docMk/>
            <pc:sldMk cId="2652011912" sldId="297"/>
            <ac:spMk id="3" creationId="{31C26DB3-177D-4C34-A2A2-35293847D0B3}"/>
          </ac:spMkLst>
        </pc:spChg>
        <pc:spChg chg="add">
          <ac:chgData name="Vyas, Yogendra Kumar" userId="eb4eadc2-856b-46bf-85f2-a789092b7eeb" providerId="ADAL" clId="{A4E623E2-4497-4622-B658-EF93BE7AC309}" dt="2021-06-23T19:01:57.401" v="242" actId="26606"/>
          <ac:spMkLst>
            <pc:docMk/>
            <pc:sldMk cId="2652011912" sldId="297"/>
            <ac:spMk id="10" creationId="{A65AC7D1-EAA9-48F5-B509-60A7F50BF703}"/>
          </ac:spMkLst>
        </pc:spChg>
        <pc:spChg chg="add">
          <ac:chgData name="Vyas, Yogendra Kumar" userId="eb4eadc2-856b-46bf-85f2-a789092b7eeb" providerId="ADAL" clId="{A4E623E2-4497-4622-B658-EF93BE7AC309}" dt="2021-06-23T19:01:57.401" v="242" actId="26606"/>
          <ac:spMkLst>
            <pc:docMk/>
            <pc:sldMk cId="2652011912" sldId="297"/>
            <ac:spMk id="12" creationId="{D6320AF9-619A-4175-865B-5663E1AEF4C5}"/>
          </ac:spMkLst>
        </pc:spChg>
        <pc:spChg chg="add">
          <ac:chgData name="Vyas, Yogendra Kumar" userId="eb4eadc2-856b-46bf-85f2-a789092b7eeb" providerId="ADAL" clId="{A4E623E2-4497-4622-B658-EF93BE7AC309}" dt="2021-06-23T19:01:57.401" v="242" actId="26606"/>
          <ac:spMkLst>
            <pc:docMk/>
            <pc:sldMk cId="2652011912" sldId="297"/>
            <ac:spMk id="18" creationId="{7E018740-5C2B-4A41-AC1A-7E68D1EC1954}"/>
          </ac:spMkLst>
        </pc:spChg>
        <pc:spChg chg="add">
          <ac:chgData name="Vyas, Yogendra Kumar" userId="eb4eadc2-856b-46bf-85f2-a789092b7eeb" providerId="ADAL" clId="{A4E623E2-4497-4622-B658-EF93BE7AC309}" dt="2021-06-23T19:01:57.401" v="242" actId="26606"/>
          <ac:spMkLst>
            <pc:docMk/>
            <pc:sldMk cId="2652011912" sldId="297"/>
            <ac:spMk id="20" creationId="{166F75A4-C475-4941-8EE2-B80A06A2C1BB}"/>
          </ac:spMkLst>
        </pc:spChg>
        <pc:spChg chg="add">
          <ac:chgData name="Vyas, Yogendra Kumar" userId="eb4eadc2-856b-46bf-85f2-a789092b7eeb" providerId="ADAL" clId="{A4E623E2-4497-4622-B658-EF93BE7AC309}" dt="2021-06-23T19:01:57.401" v="242" actId="26606"/>
          <ac:spMkLst>
            <pc:docMk/>
            <pc:sldMk cId="2652011912" sldId="297"/>
            <ac:spMk id="22" creationId="{A032553A-72E8-4B0D-8405-FF9771C9AF05}"/>
          </ac:spMkLst>
        </pc:spChg>
        <pc:spChg chg="add">
          <ac:chgData name="Vyas, Yogendra Kumar" userId="eb4eadc2-856b-46bf-85f2-a789092b7eeb" providerId="ADAL" clId="{A4E623E2-4497-4622-B658-EF93BE7AC309}" dt="2021-06-23T19:01:57.401" v="242" actId="26606"/>
          <ac:spMkLst>
            <pc:docMk/>
            <pc:sldMk cId="2652011912" sldId="297"/>
            <ac:spMk id="24" creationId="{765800AC-C3B9-498E-87BC-29FAE4C76B21}"/>
          </ac:spMkLst>
        </pc:spChg>
        <pc:spChg chg="add">
          <ac:chgData name="Vyas, Yogendra Kumar" userId="eb4eadc2-856b-46bf-85f2-a789092b7eeb" providerId="ADAL" clId="{A4E623E2-4497-4622-B658-EF93BE7AC309}" dt="2021-06-23T19:01:57.401" v="242" actId="26606"/>
          <ac:spMkLst>
            <pc:docMk/>
            <pc:sldMk cId="2652011912" sldId="297"/>
            <ac:spMk id="26" creationId="{1F9D6ACB-2FF4-49F9-978A-E0D5327FC635}"/>
          </ac:spMkLst>
        </pc:spChg>
        <pc:spChg chg="add">
          <ac:chgData name="Vyas, Yogendra Kumar" userId="eb4eadc2-856b-46bf-85f2-a789092b7eeb" providerId="ADAL" clId="{A4E623E2-4497-4622-B658-EF93BE7AC309}" dt="2021-06-23T19:01:57.401" v="242" actId="26606"/>
          <ac:spMkLst>
            <pc:docMk/>
            <pc:sldMk cId="2652011912" sldId="297"/>
            <ac:spMk id="28" creationId="{A5EC319D-0FEA-4B95-A3EA-01E35672C95B}"/>
          </ac:spMkLst>
        </pc:spChg>
        <pc:picChg chg="add">
          <ac:chgData name="Vyas, Yogendra Kumar" userId="eb4eadc2-856b-46bf-85f2-a789092b7eeb" providerId="ADAL" clId="{A4E623E2-4497-4622-B658-EF93BE7AC309}" dt="2021-06-23T19:01:57.401" v="242" actId="26606"/>
          <ac:picMkLst>
            <pc:docMk/>
            <pc:sldMk cId="2652011912" sldId="297"/>
            <ac:picMk id="7" creationId="{049B2E49-E6C1-43A0-B1E5-0F724F8CE32C}"/>
          </ac:picMkLst>
        </pc:picChg>
        <pc:cxnChg chg="add">
          <ac:chgData name="Vyas, Yogendra Kumar" userId="eb4eadc2-856b-46bf-85f2-a789092b7eeb" providerId="ADAL" clId="{A4E623E2-4497-4622-B658-EF93BE7AC309}" dt="2021-06-23T19:01:57.401" v="242" actId="26606"/>
          <ac:cxnSpMkLst>
            <pc:docMk/>
            <pc:sldMk cId="2652011912" sldId="297"/>
            <ac:cxnSpMk id="14" creationId="{063B6EC6-D752-4EE7-908B-F8F19E8C7FEA}"/>
          </ac:cxnSpMkLst>
        </pc:cxnChg>
        <pc:cxnChg chg="add">
          <ac:chgData name="Vyas, Yogendra Kumar" userId="eb4eadc2-856b-46bf-85f2-a789092b7eeb" providerId="ADAL" clId="{A4E623E2-4497-4622-B658-EF93BE7AC309}" dt="2021-06-23T19:01:57.401" v="242" actId="26606"/>
          <ac:cxnSpMkLst>
            <pc:docMk/>
            <pc:sldMk cId="2652011912" sldId="297"/>
            <ac:cxnSpMk id="16" creationId="{EFECD4E8-AD3E-4228-82A2-9461958EA94D}"/>
          </ac:cxnSpMkLst>
        </pc:cxnChg>
      </pc:sldChg>
      <pc:sldChg chg="new del">
        <pc:chgData name="Vyas, Yogendra Kumar" userId="eb4eadc2-856b-46bf-85f2-a789092b7eeb" providerId="ADAL" clId="{A4E623E2-4497-4622-B658-EF93BE7AC309}" dt="2021-06-23T13:58:56.378" v="1" actId="2696"/>
        <pc:sldMkLst>
          <pc:docMk/>
          <pc:sldMk cId="3855563207" sldId="298"/>
        </pc:sldMkLst>
      </pc:sldChg>
      <pc:sldChg chg="add">
        <pc:chgData name="Vyas, Yogendra Kumar" userId="eb4eadc2-856b-46bf-85f2-a789092b7eeb" providerId="ADAL" clId="{A4E623E2-4497-4622-B658-EF93BE7AC309}" dt="2021-06-23T14:08:41.515" v="2"/>
        <pc:sldMkLst>
          <pc:docMk/>
          <pc:sldMk cId="2963685167" sldId="304"/>
        </pc:sldMkLst>
      </pc:sldChg>
      <pc:sldChg chg="new del">
        <pc:chgData name="Vyas, Yogendra Kumar" userId="eb4eadc2-856b-46bf-85f2-a789092b7eeb" providerId="ADAL" clId="{A4E623E2-4497-4622-B658-EF93BE7AC309}" dt="2021-06-23T14:13:38.789" v="4" actId="680"/>
        <pc:sldMkLst>
          <pc:docMk/>
          <pc:sldMk cId="3687544958" sldId="305"/>
        </pc:sldMkLst>
      </pc:sldChg>
      <pc:sldChg chg="modSp add">
        <pc:chgData name="Vyas, Yogendra Kumar" userId="eb4eadc2-856b-46bf-85f2-a789092b7eeb" providerId="ADAL" clId="{A4E623E2-4497-4622-B658-EF93BE7AC309}" dt="2021-06-23T14:14:31.957" v="6" actId="207"/>
        <pc:sldMkLst>
          <pc:docMk/>
          <pc:sldMk cId="3904534278" sldId="305"/>
        </pc:sldMkLst>
        <pc:spChg chg="mod">
          <ac:chgData name="Vyas, Yogendra Kumar" userId="eb4eadc2-856b-46bf-85f2-a789092b7eeb" providerId="ADAL" clId="{A4E623E2-4497-4622-B658-EF93BE7AC309}" dt="2021-06-23T14:14:31.957" v="6" actId="207"/>
          <ac:spMkLst>
            <pc:docMk/>
            <pc:sldMk cId="3904534278" sldId="305"/>
            <ac:spMk id="3" creationId="{9F4A5A9C-0164-41DE-9FB6-4B900D74EECE}"/>
          </ac:spMkLst>
        </pc:spChg>
      </pc:sldChg>
      <pc:sldChg chg="delSp modSp new mod">
        <pc:chgData name="Vyas, Yogendra Kumar" userId="eb4eadc2-856b-46bf-85f2-a789092b7eeb" providerId="ADAL" clId="{A4E623E2-4497-4622-B658-EF93BE7AC309}" dt="2021-06-23T14:23:41.829" v="34" actId="478"/>
        <pc:sldMkLst>
          <pc:docMk/>
          <pc:sldMk cId="527009670" sldId="306"/>
        </pc:sldMkLst>
        <pc:spChg chg="del mod">
          <ac:chgData name="Vyas, Yogendra Kumar" userId="eb4eadc2-856b-46bf-85f2-a789092b7eeb" providerId="ADAL" clId="{A4E623E2-4497-4622-B658-EF93BE7AC309}" dt="2021-06-23T14:23:41.829" v="34" actId="478"/>
          <ac:spMkLst>
            <pc:docMk/>
            <pc:sldMk cId="527009670" sldId="306"/>
            <ac:spMk id="2" creationId="{9C10A14E-948A-44E9-BA43-8D005FF55D05}"/>
          </ac:spMkLst>
        </pc:spChg>
        <pc:spChg chg="mod">
          <ac:chgData name="Vyas, Yogendra Kumar" userId="eb4eadc2-856b-46bf-85f2-a789092b7eeb" providerId="ADAL" clId="{A4E623E2-4497-4622-B658-EF93BE7AC309}" dt="2021-06-23T14:23:03.699" v="31" actId="5793"/>
          <ac:spMkLst>
            <pc:docMk/>
            <pc:sldMk cId="527009670" sldId="306"/>
            <ac:spMk id="3" creationId="{AD480329-C093-430F-A691-6B635194B3D0}"/>
          </ac:spMkLst>
        </pc:spChg>
      </pc:sldChg>
      <pc:sldChg chg="add">
        <pc:chgData name="Vyas, Yogendra Kumar" userId="eb4eadc2-856b-46bf-85f2-a789092b7eeb" providerId="ADAL" clId="{A4E623E2-4497-4622-B658-EF93BE7AC309}" dt="2021-06-23T14:25:00.911" v="35"/>
        <pc:sldMkLst>
          <pc:docMk/>
          <pc:sldMk cId="1164991508" sldId="307"/>
        </pc:sldMkLst>
      </pc:sldChg>
      <pc:sldChg chg="add">
        <pc:chgData name="Vyas, Yogendra Kumar" userId="eb4eadc2-856b-46bf-85f2-a789092b7eeb" providerId="ADAL" clId="{A4E623E2-4497-4622-B658-EF93BE7AC309}" dt="2021-06-23T14:25:00.911" v="35"/>
        <pc:sldMkLst>
          <pc:docMk/>
          <pc:sldMk cId="3227540542" sldId="308"/>
        </pc:sldMkLst>
      </pc:sldChg>
      <pc:sldChg chg="add">
        <pc:chgData name="Vyas, Yogendra Kumar" userId="eb4eadc2-856b-46bf-85f2-a789092b7eeb" providerId="ADAL" clId="{A4E623E2-4497-4622-B658-EF93BE7AC309}" dt="2021-06-23T14:25:00.911" v="35"/>
        <pc:sldMkLst>
          <pc:docMk/>
          <pc:sldMk cId="1361205951" sldId="309"/>
        </pc:sldMkLst>
      </pc:sldChg>
      <pc:sldChg chg="add">
        <pc:chgData name="Vyas, Yogendra Kumar" userId="eb4eadc2-856b-46bf-85f2-a789092b7eeb" providerId="ADAL" clId="{A4E623E2-4497-4622-B658-EF93BE7AC309}" dt="2021-06-23T14:25:00.911" v="35"/>
        <pc:sldMkLst>
          <pc:docMk/>
          <pc:sldMk cId="3370588105" sldId="310"/>
        </pc:sldMkLst>
      </pc:sldChg>
      <pc:sldChg chg="add del">
        <pc:chgData name="Vyas, Yogendra Kumar" userId="eb4eadc2-856b-46bf-85f2-a789092b7eeb" providerId="ADAL" clId="{A4E623E2-4497-4622-B658-EF93BE7AC309}" dt="2021-06-23T17:27:15.036" v="155" actId="2696"/>
        <pc:sldMkLst>
          <pc:docMk/>
          <pc:sldMk cId="1025899717" sldId="311"/>
        </pc:sldMkLst>
      </pc:sldChg>
      <pc:sldChg chg="add">
        <pc:chgData name="Vyas, Yogendra Kumar" userId="eb4eadc2-856b-46bf-85f2-a789092b7eeb" providerId="ADAL" clId="{A4E623E2-4497-4622-B658-EF93BE7AC309}" dt="2021-06-23T14:25:00.911" v="35"/>
        <pc:sldMkLst>
          <pc:docMk/>
          <pc:sldMk cId="1566638778" sldId="312"/>
        </pc:sldMkLst>
      </pc:sldChg>
      <pc:sldChg chg="add">
        <pc:chgData name="Vyas, Yogendra Kumar" userId="eb4eadc2-856b-46bf-85f2-a789092b7eeb" providerId="ADAL" clId="{A4E623E2-4497-4622-B658-EF93BE7AC309}" dt="2021-06-23T14:25:00.911" v="35"/>
        <pc:sldMkLst>
          <pc:docMk/>
          <pc:sldMk cId="345563942" sldId="313"/>
        </pc:sldMkLst>
      </pc:sldChg>
      <pc:sldChg chg="add">
        <pc:chgData name="Vyas, Yogendra Kumar" userId="eb4eadc2-856b-46bf-85f2-a789092b7eeb" providerId="ADAL" clId="{A4E623E2-4497-4622-B658-EF93BE7AC309}" dt="2021-06-23T14:25:00.911" v="35"/>
        <pc:sldMkLst>
          <pc:docMk/>
          <pc:sldMk cId="3730800226" sldId="314"/>
        </pc:sldMkLst>
      </pc:sldChg>
      <pc:sldChg chg="ord">
        <pc:chgData name="Vyas, Yogendra Kumar" userId="eb4eadc2-856b-46bf-85f2-a789092b7eeb" providerId="ADAL" clId="{A4E623E2-4497-4622-B658-EF93BE7AC309}" dt="2021-06-23T14:27:13.864" v="38"/>
        <pc:sldMkLst>
          <pc:docMk/>
          <pc:sldMk cId="4105047033" sldId="315"/>
        </pc:sldMkLst>
      </pc:sldChg>
      <pc:sldChg chg="addSp delSp modSp new add del mod ord setBg">
        <pc:chgData name="Vyas, Yogendra Kumar" userId="eb4eadc2-856b-46bf-85f2-a789092b7eeb" providerId="ADAL" clId="{A4E623E2-4497-4622-B658-EF93BE7AC309}" dt="2021-06-23T15:37:03.668" v="68" actId="2696"/>
        <pc:sldMkLst>
          <pc:docMk/>
          <pc:sldMk cId="868156391" sldId="317"/>
        </pc:sldMkLst>
        <pc:spChg chg="add del">
          <ac:chgData name="Vyas, Yogendra Kumar" userId="eb4eadc2-856b-46bf-85f2-a789092b7eeb" providerId="ADAL" clId="{A4E623E2-4497-4622-B658-EF93BE7AC309}" dt="2021-06-23T15:35:28.317" v="59" actId="26606"/>
          <ac:spMkLst>
            <pc:docMk/>
            <pc:sldMk cId="868156391" sldId="317"/>
            <ac:spMk id="2" creationId="{00AEEB69-ACF1-4F17-ACEB-2B6D2165EE7D}"/>
          </ac:spMkLst>
        </pc:spChg>
        <pc:spChg chg="del">
          <ac:chgData name="Vyas, Yogendra Kumar" userId="eb4eadc2-856b-46bf-85f2-a789092b7eeb" providerId="ADAL" clId="{A4E623E2-4497-4622-B658-EF93BE7AC309}" dt="2021-06-23T15:35:14.751" v="54"/>
          <ac:spMkLst>
            <pc:docMk/>
            <pc:sldMk cId="868156391" sldId="317"/>
            <ac:spMk id="3" creationId="{4EBCC6D9-C614-45E6-BC98-D2569B731FF8}"/>
          </ac:spMkLst>
        </pc:spChg>
        <pc:spChg chg="add del">
          <ac:chgData name="Vyas, Yogendra Kumar" userId="eb4eadc2-856b-46bf-85f2-a789092b7eeb" providerId="ADAL" clId="{A4E623E2-4497-4622-B658-EF93BE7AC309}" dt="2021-06-23T15:35:28.299" v="58" actId="26606"/>
          <ac:spMkLst>
            <pc:docMk/>
            <pc:sldMk cId="868156391" sldId="317"/>
            <ac:spMk id="8" creationId="{EB0E2620-4FEC-466D-9D0C-3218190D2F23}"/>
          </ac:spMkLst>
        </pc:spChg>
        <pc:spChg chg="add del">
          <ac:chgData name="Vyas, Yogendra Kumar" userId="eb4eadc2-856b-46bf-85f2-a789092b7eeb" providerId="ADAL" clId="{A4E623E2-4497-4622-B658-EF93BE7AC309}" dt="2021-06-23T15:35:22.139" v="56" actId="26606"/>
          <ac:spMkLst>
            <pc:docMk/>
            <pc:sldMk cId="868156391" sldId="317"/>
            <ac:spMk id="21" creationId="{35002F6C-0142-4BD1-B14C-B2A8BE2BC116}"/>
          </ac:spMkLst>
        </pc:spChg>
        <pc:spChg chg="add del">
          <ac:chgData name="Vyas, Yogendra Kumar" userId="eb4eadc2-856b-46bf-85f2-a789092b7eeb" providerId="ADAL" clId="{A4E623E2-4497-4622-B658-EF93BE7AC309}" dt="2021-06-23T15:35:22.139" v="56" actId="26606"/>
          <ac:spMkLst>
            <pc:docMk/>
            <pc:sldMk cId="868156391" sldId="317"/>
            <ac:spMk id="23" creationId="{889F2A4C-8C64-4700-8689-78F603984665}"/>
          </ac:spMkLst>
        </pc:spChg>
        <pc:spChg chg="add del">
          <ac:chgData name="Vyas, Yogendra Kumar" userId="eb4eadc2-856b-46bf-85f2-a789092b7eeb" providerId="ADAL" clId="{A4E623E2-4497-4622-B658-EF93BE7AC309}" dt="2021-06-23T15:35:28.299" v="58" actId="26606"/>
          <ac:spMkLst>
            <pc:docMk/>
            <pc:sldMk cId="868156391" sldId="317"/>
            <ac:spMk id="25" creationId="{00AEEB69-ACF1-4F17-ACEB-2B6D2165EE7D}"/>
          </ac:spMkLst>
        </pc:spChg>
        <pc:spChg chg="add del">
          <ac:chgData name="Vyas, Yogendra Kumar" userId="eb4eadc2-856b-46bf-85f2-a789092b7eeb" providerId="ADAL" clId="{A4E623E2-4497-4622-B658-EF93BE7AC309}" dt="2021-06-23T15:36:12.651" v="63" actId="26606"/>
          <ac:spMkLst>
            <pc:docMk/>
            <pc:sldMk cId="868156391" sldId="317"/>
            <ac:spMk id="44" creationId="{03E8462A-FEBA-4848-81CC-3F8DA3E477BE}"/>
          </ac:spMkLst>
        </pc:spChg>
        <pc:spChg chg="add del">
          <ac:chgData name="Vyas, Yogendra Kumar" userId="eb4eadc2-856b-46bf-85f2-a789092b7eeb" providerId="ADAL" clId="{A4E623E2-4497-4622-B658-EF93BE7AC309}" dt="2021-06-23T15:36:12.651" v="63" actId="26606"/>
          <ac:spMkLst>
            <pc:docMk/>
            <pc:sldMk cId="868156391" sldId="317"/>
            <ac:spMk id="57" creationId="{7941F9B1-B01B-4A84-89D9-B169AEB4E456}"/>
          </ac:spMkLst>
        </pc:spChg>
        <pc:spChg chg="add del">
          <ac:chgData name="Vyas, Yogendra Kumar" userId="eb4eadc2-856b-46bf-85f2-a789092b7eeb" providerId="ADAL" clId="{A4E623E2-4497-4622-B658-EF93BE7AC309}" dt="2021-06-23T15:36:12.574" v="62" actId="26606"/>
          <ac:spMkLst>
            <pc:docMk/>
            <pc:sldMk cId="868156391" sldId="317"/>
            <ac:spMk id="74" creationId="{03E8462A-FEBA-4848-81CC-3F8DA3E477BE}"/>
          </ac:spMkLst>
        </pc:spChg>
        <pc:spChg chg="add del">
          <ac:chgData name="Vyas, Yogendra Kumar" userId="eb4eadc2-856b-46bf-85f2-a789092b7eeb" providerId="ADAL" clId="{A4E623E2-4497-4622-B658-EF93BE7AC309}" dt="2021-06-23T15:36:12.574" v="62" actId="26606"/>
          <ac:spMkLst>
            <pc:docMk/>
            <pc:sldMk cId="868156391" sldId="317"/>
            <ac:spMk id="87" creationId="{7941F9B1-B01B-4A84-89D9-B169AEB4E456}"/>
          </ac:spMkLst>
        </pc:spChg>
        <pc:spChg chg="add">
          <ac:chgData name="Vyas, Yogendra Kumar" userId="eb4eadc2-856b-46bf-85f2-a789092b7eeb" providerId="ADAL" clId="{A4E623E2-4497-4622-B658-EF93BE7AC309}" dt="2021-06-23T15:36:12.651" v="63" actId="26606"/>
          <ac:spMkLst>
            <pc:docMk/>
            <pc:sldMk cId="868156391" sldId="317"/>
            <ac:spMk id="90" creationId="{03E8462A-FEBA-4848-81CC-3F8DA3E477BE}"/>
          </ac:spMkLst>
        </pc:spChg>
        <pc:spChg chg="add">
          <ac:chgData name="Vyas, Yogendra Kumar" userId="eb4eadc2-856b-46bf-85f2-a789092b7eeb" providerId="ADAL" clId="{A4E623E2-4497-4622-B658-EF93BE7AC309}" dt="2021-06-23T15:36:12.651" v="63" actId="26606"/>
          <ac:spMkLst>
            <pc:docMk/>
            <pc:sldMk cId="868156391" sldId="317"/>
            <ac:spMk id="92" creationId="{7941F9B1-B01B-4A84-89D9-B169AEB4E456}"/>
          </ac:spMkLst>
        </pc:spChg>
        <pc:grpChg chg="add del">
          <ac:chgData name="Vyas, Yogendra Kumar" userId="eb4eadc2-856b-46bf-85f2-a789092b7eeb" providerId="ADAL" clId="{A4E623E2-4497-4622-B658-EF93BE7AC309}" dt="2021-06-23T15:35:22.139" v="56" actId="26606"/>
          <ac:grpSpMkLst>
            <pc:docMk/>
            <pc:sldMk cId="868156391" sldId="317"/>
            <ac:grpSpMk id="9" creationId="{609316A9-990D-4EC3-A671-70EE5C1493A4}"/>
          </ac:grpSpMkLst>
        </pc:grpChg>
        <pc:grpChg chg="add del">
          <ac:chgData name="Vyas, Yogendra Kumar" userId="eb4eadc2-856b-46bf-85f2-a789092b7eeb" providerId="ADAL" clId="{A4E623E2-4497-4622-B658-EF93BE7AC309}" dt="2021-06-23T15:35:43.222" v="60" actId="26606"/>
          <ac:grpSpMkLst>
            <pc:docMk/>
            <pc:sldMk cId="868156391" sldId="317"/>
            <ac:grpSpMk id="27" creationId="{DDE8DE2B-61C1-46D5-BEB8-521321C182C4}"/>
          </ac:grpSpMkLst>
        </pc:grpChg>
        <pc:grpChg chg="add del">
          <ac:chgData name="Vyas, Yogendra Kumar" userId="eb4eadc2-856b-46bf-85f2-a789092b7eeb" providerId="ADAL" clId="{A4E623E2-4497-4622-B658-EF93BE7AC309}" dt="2021-06-23T15:36:12.651" v="63" actId="26606"/>
          <ac:grpSpMkLst>
            <pc:docMk/>
            <pc:sldMk cId="868156391" sldId="317"/>
            <ac:grpSpMk id="32" creationId="{609316A9-990D-4EC3-A671-70EE5C1493A4}"/>
          </ac:grpSpMkLst>
        </pc:grpChg>
        <pc:grpChg chg="add del">
          <ac:chgData name="Vyas, Yogendra Kumar" userId="eb4eadc2-856b-46bf-85f2-a789092b7eeb" providerId="ADAL" clId="{A4E623E2-4497-4622-B658-EF93BE7AC309}" dt="2021-06-23T15:36:12.651" v="63" actId="26606"/>
          <ac:grpSpMkLst>
            <pc:docMk/>
            <pc:sldMk cId="868156391" sldId="317"/>
            <ac:grpSpMk id="46" creationId="{2109F83F-40FE-4DB3-84CC-09FB3340D06D}"/>
          </ac:grpSpMkLst>
        </pc:grpChg>
        <pc:grpChg chg="add del">
          <ac:chgData name="Vyas, Yogendra Kumar" userId="eb4eadc2-856b-46bf-85f2-a789092b7eeb" providerId="ADAL" clId="{A4E623E2-4497-4622-B658-EF93BE7AC309}" dt="2021-06-23T15:36:12.574" v="62" actId="26606"/>
          <ac:grpSpMkLst>
            <pc:docMk/>
            <pc:sldMk cId="868156391" sldId="317"/>
            <ac:grpSpMk id="62" creationId="{609316A9-990D-4EC3-A671-70EE5C1493A4}"/>
          </ac:grpSpMkLst>
        </pc:grpChg>
        <pc:grpChg chg="add del">
          <ac:chgData name="Vyas, Yogendra Kumar" userId="eb4eadc2-856b-46bf-85f2-a789092b7eeb" providerId="ADAL" clId="{A4E623E2-4497-4622-B658-EF93BE7AC309}" dt="2021-06-23T15:36:12.574" v="62" actId="26606"/>
          <ac:grpSpMkLst>
            <pc:docMk/>
            <pc:sldMk cId="868156391" sldId="317"/>
            <ac:grpSpMk id="76" creationId="{2109F83F-40FE-4DB3-84CC-09FB3340D06D}"/>
          </ac:grpSpMkLst>
        </pc:grpChg>
        <pc:grpChg chg="add">
          <ac:chgData name="Vyas, Yogendra Kumar" userId="eb4eadc2-856b-46bf-85f2-a789092b7eeb" providerId="ADAL" clId="{A4E623E2-4497-4622-B658-EF93BE7AC309}" dt="2021-06-23T15:36:12.651" v="63" actId="26606"/>
          <ac:grpSpMkLst>
            <pc:docMk/>
            <pc:sldMk cId="868156391" sldId="317"/>
            <ac:grpSpMk id="89" creationId="{609316A9-990D-4EC3-A671-70EE5C1493A4}"/>
          </ac:grpSpMkLst>
        </pc:grpChg>
        <pc:grpChg chg="add">
          <ac:chgData name="Vyas, Yogendra Kumar" userId="eb4eadc2-856b-46bf-85f2-a789092b7eeb" providerId="ADAL" clId="{A4E623E2-4497-4622-B658-EF93BE7AC309}" dt="2021-06-23T15:36:12.651" v="63" actId="26606"/>
          <ac:grpSpMkLst>
            <pc:docMk/>
            <pc:sldMk cId="868156391" sldId="317"/>
            <ac:grpSpMk id="91" creationId="{2109F83F-40FE-4DB3-84CC-09FB3340D06D}"/>
          </ac:grpSpMkLst>
        </pc:grpChg>
        <pc:picChg chg="add mod">
          <ac:chgData name="Vyas, Yogendra Kumar" userId="eb4eadc2-856b-46bf-85f2-a789092b7eeb" providerId="ADAL" clId="{A4E623E2-4497-4622-B658-EF93BE7AC309}" dt="2021-06-23T15:36:12.574" v="62" actId="26606"/>
          <ac:picMkLst>
            <pc:docMk/>
            <pc:sldMk cId="868156391" sldId="317"/>
            <ac:picMk id="4" creationId="{583BE6FC-EFBB-4230-8749-594ACD8F6A63}"/>
          </ac:picMkLst>
        </pc:picChg>
      </pc:sldChg>
      <pc:sldChg chg="addSp delSp modSp new mod">
        <pc:chgData name="Vyas, Yogendra Kumar" userId="eb4eadc2-856b-46bf-85f2-a789092b7eeb" providerId="ADAL" clId="{A4E623E2-4497-4622-B658-EF93BE7AC309}" dt="2021-06-23T15:37:32.708" v="73" actId="14100"/>
        <pc:sldMkLst>
          <pc:docMk/>
          <pc:sldMk cId="1476756948" sldId="317"/>
        </pc:sldMkLst>
        <pc:spChg chg="del">
          <ac:chgData name="Vyas, Yogendra Kumar" userId="eb4eadc2-856b-46bf-85f2-a789092b7eeb" providerId="ADAL" clId="{A4E623E2-4497-4622-B658-EF93BE7AC309}" dt="2021-06-23T15:37:21.216" v="70"/>
          <ac:spMkLst>
            <pc:docMk/>
            <pc:sldMk cId="1476756948" sldId="317"/>
            <ac:spMk id="2" creationId="{EBB61CD5-3F24-41F6-97C5-B4DF27794E65}"/>
          </ac:spMkLst>
        </pc:spChg>
        <pc:spChg chg="del">
          <ac:chgData name="Vyas, Yogendra Kumar" userId="eb4eadc2-856b-46bf-85f2-a789092b7eeb" providerId="ADAL" clId="{A4E623E2-4497-4622-B658-EF93BE7AC309}" dt="2021-06-23T15:37:21.216" v="70"/>
          <ac:spMkLst>
            <pc:docMk/>
            <pc:sldMk cId="1476756948" sldId="317"/>
            <ac:spMk id="3" creationId="{D51ED412-592B-4E8B-AAAE-A825BA477136}"/>
          </ac:spMkLst>
        </pc:spChg>
        <pc:picChg chg="add mod">
          <ac:chgData name="Vyas, Yogendra Kumar" userId="eb4eadc2-856b-46bf-85f2-a789092b7eeb" providerId="ADAL" clId="{A4E623E2-4497-4622-B658-EF93BE7AC309}" dt="2021-06-23T15:37:32.708" v="73" actId="14100"/>
          <ac:picMkLst>
            <pc:docMk/>
            <pc:sldMk cId="1476756948" sldId="317"/>
            <ac:picMk id="4" creationId="{85A2A7D9-01D0-4DC5-9AD7-6F42D2758060}"/>
          </ac:picMkLst>
        </pc:picChg>
      </pc:sldChg>
      <pc:sldChg chg="new del">
        <pc:chgData name="Vyas, Yogendra Kumar" userId="eb4eadc2-856b-46bf-85f2-a789092b7eeb" providerId="ADAL" clId="{A4E623E2-4497-4622-B658-EF93BE7AC309}" dt="2021-06-23T15:10:57.950" v="40" actId="2696"/>
        <pc:sldMkLst>
          <pc:docMk/>
          <pc:sldMk cId="3172563509" sldId="317"/>
        </pc:sldMkLst>
      </pc:sldChg>
      <pc:sldChg chg="addSp delSp modSp new mod setBg">
        <pc:chgData name="Vyas, Yogendra Kumar" userId="eb4eadc2-856b-46bf-85f2-a789092b7eeb" providerId="ADAL" clId="{A4E623E2-4497-4622-B658-EF93BE7AC309}" dt="2021-06-23T16:45:15.168" v="88" actId="26606"/>
        <pc:sldMkLst>
          <pc:docMk/>
          <pc:sldMk cId="3529715742" sldId="318"/>
        </pc:sldMkLst>
        <pc:spChg chg="add mod">
          <ac:chgData name="Vyas, Yogendra Kumar" userId="eb4eadc2-856b-46bf-85f2-a789092b7eeb" providerId="ADAL" clId="{A4E623E2-4497-4622-B658-EF93BE7AC309}" dt="2021-06-23T16:45:15.168" v="88" actId="26606"/>
          <ac:spMkLst>
            <pc:docMk/>
            <pc:sldMk cId="3529715742" sldId="318"/>
            <ac:spMk id="2" creationId="{B0057BCC-CED9-4CF8-90CE-4FB9FF7C202B}"/>
          </ac:spMkLst>
        </pc:spChg>
        <pc:spChg chg="add mod">
          <ac:chgData name="Vyas, Yogendra Kumar" userId="eb4eadc2-856b-46bf-85f2-a789092b7eeb" providerId="ADAL" clId="{A4E623E2-4497-4622-B658-EF93BE7AC309}" dt="2021-06-23T16:45:15.168" v="88" actId="26606"/>
          <ac:spMkLst>
            <pc:docMk/>
            <pc:sldMk cId="3529715742" sldId="318"/>
            <ac:spMk id="3" creationId="{97861BF1-79C0-48AE-90E0-43634CDF918D}"/>
          </ac:spMkLst>
        </pc:spChg>
        <pc:spChg chg="add del">
          <ac:chgData name="Vyas, Yogendra Kumar" userId="eb4eadc2-856b-46bf-85f2-a789092b7eeb" providerId="ADAL" clId="{A4E623E2-4497-4622-B658-EF93BE7AC309}" dt="2021-06-23T16:45:15.158" v="87" actId="26606"/>
          <ac:spMkLst>
            <pc:docMk/>
            <pc:sldMk cId="3529715742" sldId="318"/>
            <ac:spMk id="9" creationId="{9F4444CE-BC8D-4D61-B303-4C05614E62AB}"/>
          </ac:spMkLst>
        </pc:spChg>
        <pc:spChg chg="add del">
          <ac:chgData name="Vyas, Yogendra Kumar" userId="eb4eadc2-856b-46bf-85f2-a789092b7eeb" providerId="ADAL" clId="{A4E623E2-4497-4622-B658-EF93BE7AC309}" dt="2021-06-23T16:45:15.158" v="87" actId="26606"/>
          <ac:spMkLst>
            <pc:docMk/>
            <pc:sldMk cId="3529715742" sldId="318"/>
            <ac:spMk id="11" creationId="{62423CA5-E2E1-4789-B759-9906C1C94063}"/>
          </ac:spMkLst>
        </pc:spChg>
        <pc:spChg chg="add del">
          <ac:chgData name="Vyas, Yogendra Kumar" userId="eb4eadc2-856b-46bf-85f2-a789092b7eeb" providerId="ADAL" clId="{A4E623E2-4497-4622-B658-EF93BE7AC309}" dt="2021-06-23T16:45:15.158" v="87" actId="26606"/>
          <ac:spMkLst>
            <pc:docMk/>
            <pc:sldMk cId="3529715742" sldId="318"/>
            <ac:spMk id="13" creationId="{73772B81-181F-48B7-8826-4D9686D15DF5}"/>
          </ac:spMkLst>
        </pc:spChg>
        <pc:spChg chg="add del">
          <ac:chgData name="Vyas, Yogendra Kumar" userId="eb4eadc2-856b-46bf-85f2-a789092b7eeb" providerId="ADAL" clId="{A4E623E2-4497-4622-B658-EF93BE7AC309}" dt="2021-06-23T16:45:15.158" v="87" actId="26606"/>
          <ac:spMkLst>
            <pc:docMk/>
            <pc:sldMk cId="3529715742" sldId="318"/>
            <ac:spMk id="15" creationId="{B2205F6E-03C6-4E92-877C-E2482F6599AA}"/>
          </ac:spMkLst>
        </pc:spChg>
        <pc:picChg chg="add mod">
          <ac:chgData name="Vyas, Yogendra Kumar" userId="eb4eadc2-856b-46bf-85f2-a789092b7eeb" providerId="ADAL" clId="{A4E623E2-4497-4622-B658-EF93BE7AC309}" dt="2021-06-23T16:45:15.168" v="88" actId="26606"/>
          <ac:picMkLst>
            <pc:docMk/>
            <pc:sldMk cId="3529715742" sldId="318"/>
            <ac:picMk id="4" creationId="{B72293DE-8878-4639-B750-7AA45A8E285C}"/>
          </ac:picMkLst>
        </pc:picChg>
      </pc:sldChg>
      <pc:sldChg chg="modSp new mod">
        <pc:chgData name="Vyas, Yogendra Kumar" userId="eb4eadc2-856b-46bf-85f2-a789092b7eeb" providerId="ADAL" clId="{A4E623E2-4497-4622-B658-EF93BE7AC309}" dt="2021-06-23T17:25:14.958" v="152"/>
        <pc:sldMkLst>
          <pc:docMk/>
          <pc:sldMk cId="6733102" sldId="319"/>
        </pc:sldMkLst>
        <pc:spChg chg="mod">
          <ac:chgData name="Vyas, Yogendra Kumar" userId="eb4eadc2-856b-46bf-85f2-a789092b7eeb" providerId="ADAL" clId="{A4E623E2-4497-4622-B658-EF93BE7AC309}" dt="2021-06-23T17:18:59.497" v="143" actId="20577"/>
          <ac:spMkLst>
            <pc:docMk/>
            <pc:sldMk cId="6733102" sldId="319"/>
            <ac:spMk id="2" creationId="{DE2B2571-3B05-4B45-B5E1-FAA9EE5E670D}"/>
          </ac:spMkLst>
        </pc:spChg>
        <pc:spChg chg="mod">
          <ac:chgData name="Vyas, Yogendra Kumar" userId="eb4eadc2-856b-46bf-85f2-a789092b7eeb" providerId="ADAL" clId="{A4E623E2-4497-4622-B658-EF93BE7AC309}" dt="2021-06-23T17:25:14.958" v="152"/>
          <ac:spMkLst>
            <pc:docMk/>
            <pc:sldMk cId="6733102" sldId="319"/>
            <ac:spMk id="3" creationId="{BF7C1A1A-47BC-461E-9914-2A83A92C577A}"/>
          </ac:spMkLst>
        </pc:spChg>
      </pc:sldChg>
      <pc:sldChg chg="modSp new mod">
        <pc:chgData name="Vyas, Yogendra Kumar" userId="eb4eadc2-856b-46bf-85f2-a789092b7eeb" providerId="ADAL" clId="{A4E623E2-4497-4622-B658-EF93BE7AC309}" dt="2021-06-23T18:02:55.484" v="185"/>
        <pc:sldMkLst>
          <pc:docMk/>
          <pc:sldMk cId="1371377899" sldId="320"/>
        </pc:sldMkLst>
        <pc:spChg chg="mod">
          <ac:chgData name="Vyas, Yogendra Kumar" userId="eb4eadc2-856b-46bf-85f2-a789092b7eeb" providerId="ADAL" clId="{A4E623E2-4497-4622-B658-EF93BE7AC309}" dt="2021-06-23T17:45:31.502" v="179" actId="20577"/>
          <ac:spMkLst>
            <pc:docMk/>
            <pc:sldMk cId="1371377899" sldId="320"/>
            <ac:spMk id="2" creationId="{A064A75A-9066-4EAF-BE10-B235F628D074}"/>
          </ac:spMkLst>
        </pc:spChg>
        <pc:spChg chg="mod">
          <ac:chgData name="Vyas, Yogendra Kumar" userId="eb4eadc2-856b-46bf-85f2-a789092b7eeb" providerId="ADAL" clId="{A4E623E2-4497-4622-B658-EF93BE7AC309}" dt="2021-06-23T17:36:28.745" v="163" actId="27636"/>
          <ac:spMkLst>
            <pc:docMk/>
            <pc:sldMk cId="1371377899" sldId="320"/>
            <ac:spMk id="3" creationId="{606DCAF1-55AD-4E16-BB8A-2FCAA01527F1}"/>
          </ac:spMkLst>
        </pc:spChg>
        <pc:spChg chg="mod">
          <ac:chgData name="Vyas, Yogendra Kumar" userId="eb4eadc2-856b-46bf-85f2-a789092b7eeb" providerId="ADAL" clId="{A4E623E2-4497-4622-B658-EF93BE7AC309}" dt="2021-06-23T18:02:55.484" v="185"/>
          <ac:spMkLst>
            <pc:docMk/>
            <pc:sldMk cId="1371377899" sldId="320"/>
            <ac:spMk id="4" creationId="{AACCB6FA-5BB3-485F-A6AD-5A50B173A8B5}"/>
          </ac:spMkLst>
        </pc:spChg>
      </pc:sldChg>
      <pc:sldChg chg="addSp delSp modSp new mod setBg">
        <pc:chgData name="Vyas, Yogendra Kumar" userId="eb4eadc2-856b-46bf-85f2-a789092b7eeb" providerId="ADAL" clId="{A4E623E2-4497-4622-B658-EF93BE7AC309}" dt="2021-06-23T19:00:21.882" v="241" actId="20577"/>
        <pc:sldMkLst>
          <pc:docMk/>
          <pc:sldMk cId="2979968888" sldId="321"/>
        </pc:sldMkLst>
        <pc:spChg chg="mod">
          <ac:chgData name="Vyas, Yogendra Kumar" userId="eb4eadc2-856b-46bf-85f2-a789092b7eeb" providerId="ADAL" clId="{A4E623E2-4497-4622-B658-EF93BE7AC309}" dt="2021-06-23T19:00:21.882" v="241" actId="20577"/>
          <ac:spMkLst>
            <pc:docMk/>
            <pc:sldMk cId="2979968888" sldId="321"/>
            <ac:spMk id="2" creationId="{EFC77076-6B0E-4EFE-B19A-288F5E08AFE5}"/>
          </ac:spMkLst>
        </pc:spChg>
        <pc:spChg chg="add del mod">
          <ac:chgData name="Vyas, Yogendra Kumar" userId="eb4eadc2-856b-46bf-85f2-a789092b7eeb" providerId="ADAL" clId="{A4E623E2-4497-4622-B658-EF93BE7AC309}" dt="2021-06-23T18:57:41.493" v="202" actId="26606"/>
          <ac:spMkLst>
            <pc:docMk/>
            <pc:sldMk cId="2979968888" sldId="321"/>
            <ac:spMk id="3" creationId="{5646DF44-4DDA-43DF-ABE2-2CDA64049B25}"/>
          </ac:spMkLst>
        </pc:spChg>
        <pc:spChg chg="add del">
          <ac:chgData name="Vyas, Yogendra Kumar" userId="eb4eadc2-856b-46bf-85f2-a789092b7eeb" providerId="ADAL" clId="{A4E623E2-4497-4622-B658-EF93BE7AC309}" dt="2021-06-23T18:57:35.027" v="199" actId="26606"/>
          <ac:spMkLst>
            <pc:docMk/>
            <pc:sldMk cId="2979968888" sldId="321"/>
            <ac:spMk id="9" creationId="{9F4444CE-BC8D-4D61-B303-4C05614E62AB}"/>
          </ac:spMkLst>
        </pc:spChg>
        <pc:spChg chg="add del">
          <ac:chgData name="Vyas, Yogendra Kumar" userId="eb4eadc2-856b-46bf-85f2-a789092b7eeb" providerId="ADAL" clId="{A4E623E2-4497-4622-B658-EF93BE7AC309}" dt="2021-06-23T18:57:35.027" v="199" actId="26606"/>
          <ac:spMkLst>
            <pc:docMk/>
            <pc:sldMk cId="2979968888" sldId="321"/>
            <ac:spMk id="11" creationId="{73772B81-181F-48B7-8826-4D9686D15DF5}"/>
          </ac:spMkLst>
        </pc:spChg>
        <pc:spChg chg="add del">
          <ac:chgData name="Vyas, Yogendra Kumar" userId="eb4eadc2-856b-46bf-85f2-a789092b7eeb" providerId="ADAL" clId="{A4E623E2-4497-4622-B658-EF93BE7AC309}" dt="2021-06-23T18:57:35.027" v="199" actId="26606"/>
          <ac:spMkLst>
            <pc:docMk/>
            <pc:sldMk cId="2979968888" sldId="321"/>
            <ac:spMk id="13" creationId="{B2205F6E-03C6-4E92-877C-E2482F6599AA}"/>
          </ac:spMkLst>
        </pc:spChg>
        <pc:spChg chg="add del">
          <ac:chgData name="Vyas, Yogendra Kumar" userId="eb4eadc2-856b-46bf-85f2-a789092b7eeb" providerId="ADAL" clId="{A4E623E2-4497-4622-B658-EF93BE7AC309}" dt="2021-06-23T18:57:41.417" v="201" actId="26606"/>
          <ac:spMkLst>
            <pc:docMk/>
            <pc:sldMk cId="2979968888" sldId="321"/>
            <ac:spMk id="15" creationId="{5646DF44-4DDA-43DF-ABE2-2CDA64049B25}"/>
          </ac:spMkLst>
        </pc:spChg>
        <pc:spChg chg="add del">
          <ac:chgData name="Vyas, Yogendra Kumar" userId="eb4eadc2-856b-46bf-85f2-a789092b7eeb" providerId="ADAL" clId="{A4E623E2-4497-4622-B658-EF93BE7AC309}" dt="2021-06-23T18:59:47.248" v="210" actId="26606"/>
          <ac:spMkLst>
            <pc:docMk/>
            <pc:sldMk cId="2979968888" sldId="321"/>
            <ac:spMk id="19" creationId="{655AE6B0-AC9E-4167-806F-E9DB135FC46B}"/>
          </ac:spMkLst>
        </pc:spChg>
        <pc:spChg chg="add del">
          <ac:chgData name="Vyas, Yogendra Kumar" userId="eb4eadc2-856b-46bf-85f2-a789092b7eeb" providerId="ADAL" clId="{A4E623E2-4497-4622-B658-EF93BE7AC309}" dt="2021-06-23T18:59:47.248" v="210" actId="26606"/>
          <ac:spMkLst>
            <pc:docMk/>
            <pc:sldMk cId="2979968888" sldId="321"/>
            <ac:spMk id="21" creationId="{87BD1F4E-A66D-4C06-86DA-8D56CA7A3B41}"/>
          </ac:spMkLst>
        </pc:spChg>
        <pc:spChg chg="add del">
          <ac:chgData name="Vyas, Yogendra Kumar" userId="eb4eadc2-856b-46bf-85f2-a789092b7eeb" providerId="ADAL" clId="{A4E623E2-4497-4622-B658-EF93BE7AC309}" dt="2021-06-23T18:59:01.479" v="206" actId="26606"/>
          <ac:spMkLst>
            <pc:docMk/>
            <pc:sldMk cId="2979968888" sldId="321"/>
            <ac:spMk id="22" creationId="{655AE6B0-AC9E-4167-806F-E9DB135FC46B}"/>
          </ac:spMkLst>
        </pc:spChg>
        <pc:spChg chg="add del">
          <ac:chgData name="Vyas, Yogendra Kumar" userId="eb4eadc2-856b-46bf-85f2-a789092b7eeb" providerId="ADAL" clId="{A4E623E2-4497-4622-B658-EF93BE7AC309}" dt="2021-06-23T18:59:01.479" v="206" actId="26606"/>
          <ac:spMkLst>
            <pc:docMk/>
            <pc:sldMk cId="2979968888" sldId="321"/>
            <ac:spMk id="35" creationId="{87BD1F4E-A66D-4C06-86DA-8D56CA7A3B41}"/>
          </ac:spMkLst>
        </pc:spChg>
        <pc:grpChg chg="add del">
          <ac:chgData name="Vyas, Yogendra Kumar" userId="eb4eadc2-856b-46bf-85f2-a789092b7eeb" providerId="ADAL" clId="{A4E623E2-4497-4622-B658-EF93BE7AC309}" dt="2021-06-23T18:59:47.248" v="210" actId="26606"/>
          <ac:grpSpMkLst>
            <pc:docMk/>
            <pc:sldMk cId="2979968888" sldId="321"/>
            <ac:grpSpMk id="20" creationId="{3523416A-383B-4FDC-B4C9-D8EDDFE9C043}"/>
          </ac:grpSpMkLst>
        </pc:grpChg>
        <pc:grpChg chg="add del">
          <ac:chgData name="Vyas, Yogendra Kumar" userId="eb4eadc2-856b-46bf-85f2-a789092b7eeb" providerId="ADAL" clId="{A4E623E2-4497-4622-B658-EF93BE7AC309}" dt="2021-06-23T18:59:01.479" v="206" actId="26606"/>
          <ac:grpSpMkLst>
            <pc:docMk/>
            <pc:sldMk cId="2979968888" sldId="321"/>
            <ac:grpSpMk id="24" creationId="{3523416A-383B-4FDC-B4C9-D8EDDFE9C043}"/>
          </ac:grpSpMkLst>
        </pc:grpChg>
        <pc:graphicFrameChg chg="add del">
          <ac:chgData name="Vyas, Yogendra Kumar" userId="eb4eadc2-856b-46bf-85f2-a789092b7eeb" providerId="ADAL" clId="{A4E623E2-4497-4622-B658-EF93BE7AC309}" dt="2021-06-23T18:57:35.027" v="199" actId="26606"/>
          <ac:graphicFrameMkLst>
            <pc:docMk/>
            <pc:sldMk cId="2979968888" sldId="321"/>
            <ac:graphicFrameMk id="5" creationId="{17A87D46-6799-45CB-B1F4-A6E41C37C7A0}"/>
          </ac:graphicFrameMkLst>
        </pc:graphicFrameChg>
        <pc:graphicFrameChg chg="add mod modGraphic">
          <ac:chgData name="Vyas, Yogendra Kumar" userId="eb4eadc2-856b-46bf-85f2-a789092b7eeb" providerId="ADAL" clId="{A4E623E2-4497-4622-B658-EF93BE7AC309}" dt="2021-06-23T19:00:03.812" v="215" actId="14100"/>
          <ac:graphicFrameMkLst>
            <pc:docMk/>
            <pc:sldMk cId="2979968888" sldId="321"/>
            <ac:graphicFrameMk id="17" creationId="{7A0954C2-1E4E-4FF0-986F-AD25CA19E9BD}"/>
          </ac:graphicFrameMkLst>
        </pc:graphicFrameChg>
        <pc:cxnChg chg="add del">
          <ac:chgData name="Vyas, Yogendra Kumar" userId="eb4eadc2-856b-46bf-85f2-a789092b7eeb" providerId="ADAL" clId="{A4E623E2-4497-4622-B658-EF93BE7AC309}" dt="2021-06-23T18:57:41.417" v="201" actId="26606"/>
          <ac:cxnSpMkLst>
            <pc:docMk/>
            <pc:sldMk cId="2979968888" sldId="321"/>
            <ac:cxnSpMk id="8" creationId="{0B5F7E3B-C5F1-40E0-A491-558BAFBC1127}"/>
          </ac:cxnSpMkLst>
        </pc:cxnChg>
      </pc:sldChg>
    </pc:docChg>
  </pc:docChgLst>
  <pc:docChgLst>
    <pc:chgData name="Vyas, Yogendra Kumar" userId="eb4eadc2-856b-46bf-85f2-a789092b7eeb" providerId="ADAL" clId="{5431B4E4-22A8-43CA-BE06-2589AE2873C3}"/>
    <pc:docChg chg="custSel modSld">
      <pc:chgData name="Vyas, Yogendra Kumar" userId="eb4eadc2-856b-46bf-85f2-a789092b7eeb" providerId="ADAL" clId="{5431B4E4-22A8-43CA-BE06-2589AE2873C3}" dt="2021-06-23T13:48:26.488" v="18" actId="20577"/>
      <pc:docMkLst>
        <pc:docMk/>
      </pc:docMkLst>
      <pc:sldChg chg="modSp mod">
        <pc:chgData name="Vyas, Yogendra Kumar" userId="eb4eadc2-856b-46bf-85f2-a789092b7eeb" providerId="ADAL" clId="{5431B4E4-22A8-43CA-BE06-2589AE2873C3}" dt="2021-06-23T13:48:26.488" v="18" actId="20577"/>
        <pc:sldMkLst>
          <pc:docMk/>
          <pc:sldMk cId="268663971" sldId="256"/>
        </pc:sldMkLst>
        <pc:spChg chg="mod">
          <ac:chgData name="Vyas, Yogendra Kumar" userId="eb4eadc2-856b-46bf-85f2-a789092b7eeb" providerId="ADAL" clId="{5431B4E4-22A8-43CA-BE06-2589AE2873C3}" dt="2021-06-23T13:48:26.488" v="18" actId="20577"/>
          <ac:spMkLst>
            <pc:docMk/>
            <pc:sldMk cId="268663971" sldId="256"/>
            <ac:spMk id="3" creationId="{E882C990-67F2-4C7D-A9C6-799BAD98A79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C2CBAC-3A76-4E3E-AF51-2251C0C3601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38B6CF7-5B3B-43D5-A6A9-B64B3BD0BEB8}">
      <dgm:prSet/>
      <dgm:spPr/>
      <dgm:t>
        <a:bodyPr/>
        <a:lstStyle/>
        <a:p>
          <a:r>
            <a:rPr lang="en-US"/>
            <a:t>ADD</a:t>
          </a:r>
        </a:p>
      </dgm:t>
    </dgm:pt>
    <dgm:pt modelId="{1CD69093-26B9-4A0D-9961-C9B391A9F0D6}" type="parTrans" cxnId="{0471480F-51A1-4F5E-BBFF-E5F0B0DE4A01}">
      <dgm:prSet/>
      <dgm:spPr/>
      <dgm:t>
        <a:bodyPr/>
        <a:lstStyle/>
        <a:p>
          <a:endParaRPr lang="en-US"/>
        </a:p>
      </dgm:t>
    </dgm:pt>
    <dgm:pt modelId="{4C745A6B-50B7-4201-97A2-BADC541EE869}" type="sibTrans" cxnId="{0471480F-51A1-4F5E-BBFF-E5F0B0DE4A01}">
      <dgm:prSet/>
      <dgm:spPr/>
      <dgm:t>
        <a:bodyPr/>
        <a:lstStyle/>
        <a:p>
          <a:endParaRPr lang="en-US"/>
        </a:p>
      </dgm:t>
    </dgm:pt>
    <dgm:pt modelId="{39C04DCC-740B-42F0-B90F-EB09115D7AC4}">
      <dgm:prSet/>
      <dgm:spPr/>
      <dgm:t>
        <a:bodyPr/>
        <a:lstStyle/>
        <a:p>
          <a:r>
            <a:rPr lang="en-US" dirty="0"/>
            <a:t>➢ Usage: ADD [source directory or URL] [destination directory]</a:t>
          </a:r>
        </a:p>
      </dgm:t>
    </dgm:pt>
    <dgm:pt modelId="{67E5F2CC-83BF-4685-BFDD-70CC7EE73A53}" type="parTrans" cxnId="{9DCD1A48-13C1-4AB3-919D-BBFBD9F385D3}">
      <dgm:prSet/>
      <dgm:spPr/>
      <dgm:t>
        <a:bodyPr/>
        <a:lstStyle/>
        <a:p>
          <a:endParaRPr lang="en-US"/>
        </a:p>
      </dgm:t>
    </dgm:pt>
    <dgm:pt modelId="{6B67F8F9-A304-4318-8C5F-5F3EAE86629C}" type="sibTrans" cxnId="{9DCD1A48-13C1-4AB3-919D-BBFBD9F385D3}">
      <dgm:prSet/>
      <dgm:spPr/>
      <dgm:t>
        <a:bodyPr/>
        <a:lstStyle/>
        <a:p>
          <a:endParaRPr lang="en-US"/>
        </a:p>
      </dgm:t>
    </dgm:pt>
    <dgm:pt modelId="{5DAD00B7-63B1-4AE5-9D0F-48CF846DB384}">
      <dgm:prSet/>
      <dgm:spPr/>
      <dgm:t>
        <a:bodyPr/>
        <a:lstStyle/>
        <a:p>
          <a:r>
            <a:rPr lang="en-US"/>
            <a:t>CMD</a:t>
          </a:r>
        </a:p>
      </dgm:t>
    </dgm:pt>
    <dgm:pt modelId="{2B19CF4B-FCC4-4AEB-BD98-60A34A979F46}" type="parTrans" cxnId="{C6512BAA-FC86-466C-8D82-7FEEA70389FB}">
      <dgm:prSet/>
      <dgm:spPr/>
      <dgm:t>
        <a:bodyPr/>
        <a:lstStyle/>
        <a:p>
          <a:endParaRPr lang="en-US"/>
        </a:p>
      </dgm:t>
    </dgm:pt>
    <dgm:pt modelId="{407F961D-1395-40A5-A297-064283992F60}" type="sibTrans" cxnId="{C6512BAA-FC86-466C-8D82-7FEEA70389FB}">
      <dgm:prSet/>
      <dgm:spPr/>
      <dgm:t>
        <a:bodyPr/>
        <a:lstStyle/>
        <a:p>
          <a:endParaRPr lang="en-US"/>
        </a:p>
      </dgm:t>
    </dgm:pt>
    <dgm:pt modelId="{AB3EACC6-F09E-414F-9A33-027C6E6CF6DD}">
      <dgm:prSet/>
      <dgm:spPr/>
      <dgm:t>
        <a:bodyPr/>
        <a:lstStyle/>
        <a:p>
          <a:r>
            <a:rPr lang="en-US"/>
            <a:t>➢ CMD application "argument", "argument", </a:t>
          </a:r>
        </a:p>
      </dgm:t>
    </dgm:pt>
    <dgm:pt modelId="{00989A8D-542B-4085-B906-14E2F1256AA1}" type="parTrans" cxnId="{2DE5EC7F-DA0F-485A-AD16-C8BC0318741E}">
      <dgm:prSet/>
      <dgm:spPr/>
      <dgm:t>
        <a:bodyPr/>
        <a:lstStyle/>
        <a:p>
          <a:endParaRPr lang="en-US"/>
        </a:p>
      </dgm:t>
    </dgm:pt>
    <dgm:pt modelId="{66EF5972-9198-4FE2-8AB3-EE267BDD8CF6}" type="sibTrans" cxnId="{2DE5EC7F-DA0F-485A-AD16-C8BC0318741E}">
      <dgm:prSet/>
      <dgm:spPr/>
      <dgm:t>
        <a:bodyPr/>
        <a:lstStyle/>
        <a:p>
          <a:endParaRPr lang="en-US"/>
        </a:p>
      </dgm:t>
    </dgm:pt>
    <dgm:pt modelId="{F99401B4-B58A-405A-831A-27AF51CEE66B}">
      <dgm:prSet/>
      <dgm:spPr/>
      <dgm:t>
        <a:bodyPr/>
        <a:lstStyle/>
        <a:p>
          <a:r>
            <a:rPr lang="en-US"/>
            <a:t>ENTRYPOINT</a:t>
          </a:r>
        </a:p>
      </dgm:t>
    </dgm:pt>
    <dgm:pt modelId="{114A1831-357C-458F-BB83-046C976DEAFE}" type="parTrans" cxnId="{F4EB11BB-F5ED-467C-8589-4CDF59817300}">
      <dgm:prSet/>
      <dgm:spPr/>
      <dgm:t>
        <a:bodyPr/>
        <a:lstStyle/>
        <a:p>
          <a:endParaRPr lang="en-US"/>
        </a:p>
      </dgm:t>
    </dgm:pt>
    <dgm:pt modelId="{3D7531B1-D2AB-4910-8347-8B2E35697577}" type="sibTrans" cxnId="{F4EB11BB-F5ED-467C-8589-4CDF59817300}">
      <dgm:prSet/>
      <dgm:spPr/>
      <dgm:t>
        <a:bodyPr/>
        <a:lstStyle/>
        <a:p>
          <a:endParaRPr lang="en-US"/>
        </a:p>
      </dgm:t>
    </dgm:pt>
    <dgm:pt modelId="{6954373E-B75E-4B59-9F3E-FEEFB6026884}">
      <dgm:prSet/>
      <dgm:spPr/>
      <dgm:t>
        <a:bodyPr/>
        <a:lstStyle/>
        <a:p>
          <a:r>
            <a:rPr lang="en-US"/>
            <a:t>➢ An ENTRYPOINT allows you to configure a container that will run as an executable.</a:t>
          </a:r>
        </a:p>
      </dgm:t>
    </dgm:pt>
    <dgm:pt modelId="{FD00470E-0D15-4702-91F2-FE4CA8AFED26}" type="parTrans" cxnId="{A1C7F5E8-E492-4203-BF71-02C64FC144FA}">
      <dgm:prSet/>
      <dgm:spPr/>
      <dgm:t>
        <a:bodyPr/>
        <a:lstStyle/>
        <a:p>
          <a:endParaRPr lang="en-US"/>
        </a:p>
      </dgm:t>
    </dgm:pt>
    <dgm:pt modelId="{6A46FAF2-2A8C-45FB-8321-5387C493FF91}" type="sibTrans" cxnId="{A1C7F5E8-E492-4203-BF71-02C64FC144FA}">
      <dgm:prSet/>
      <dgm:spPr/>
      <dgm:t>
        <a:bodyPr/>
        <a:lstStyle/>
        <a:p>
          <a:endParaRPr lang="en-US"/>
        </a:p>
      </dgm:t>
    </dgm:pt>
    <dgm:pt modelId="{EE0DB4FB-D09C-4BAB-876A-7F7E74A1BD38}">
      <dgm:prSet/>
      <dgm:spPr/>
      <dgm:t>
        <a:bodyPr/>
        <a:lstStyle/>
        <a:p>
          <a:r>
            <a:rPr lang="en-US"/>
            <a:t>ENV</a:t>
          </a:r>
        </a:p>
      </dgm:t>
    </dgm:pt>
    <dgm:pt modelId="{4A20D747-B770-4747-8926-41D30A0B8909}" type="parTrans" cxnId="{F0BFC815-6276-45E8-985C-9A402B697B67}">
      <dgm:prSet/>
      <dgm:spPr/>
      <dgm:t>
        <a:bodyPr/>
        <a:lstStyle/>
        <a:p>
          <a:endParaRPr lang="en-US"/>
        </a:p>
      </dgm:t>
    </dgm:pt>
    <dgm:pt modelId="{BC7279B8-2DDA-4157-8519-FF9B375CEAB6}" type="sibTrans" cxnId="{F0BFC815-6276-45E8-985C-9A402B697B67}">
      <dgm:prSet/>
      <dgm:spPr/>
      <dgm:t>
        <a:bodyPr/>
        <a:lstStyle/>
        <a:p>
          <a:endParaRPr lang="en-US"/>
        </a:p>
      </dgm:t>
    </dgm:pt>
    <dgm:pt modelId="{93A63A93-6FAB-4386-B584-CF51C31468A4}">
      <dgm:prSet/>
      <dgm:spPr/>
      <dgm:t>
        <a:bodyPr/>
        <a:lstStyle/>
        <a:p>
          <a:r>
            <a:rPr lang="en-US"/>
            <a:t>➢ Usage: ENV key value</a:t>
          </a:r>
        </a:p>
      </dgm:t>
    </dgm:pt>
    <dgm:pt modelId="{3C2BD9CB-8F4A-4233-A892-0311144669DD}" type="parTrans" cxnId="{6FBDA1C5-9108-4C78-ADD5-7EF89A556895}">
      <dgm:prSet/>
      <dgm:spPr/>
      <dgm:t>
        <a:bodyPr/>
        <a:lstStyle/>
        <a:p>
          <a:endParaRPr lang="en-US"/>
        </a:p>
      </dgm:t>
    </dgm:pt>
    <dgm:pt modelId="{BE3115EF-36F0-4EDF-B142-2CDFC42027F7}" type="sibTrans" cxnId="{6FBDA1C5-9108-4C78-ADD5-7EF89A556895}">
      <dgm:prSet/>
      <dgm:spPr/>
      <dgm:t>
        <a:bodyPr/>
        <a:lstStyle/>
        <a:p>
          <a:endParaRPr lang="en-US"/>
        </a:p>
      </dgm:t>
    </dgm:pt>
    <dgm:pt modelId="{CBA49D13-802E-4868-A107-A17B8D7A5583}">
      <dgm:prSet/>
      <dgm:spPr/>
      <dgm:t>
        <a:bodyPr/>
        <a:lstStyle/>
        <a:p>
          <a:r>
            <a:rPr lang="en-US"/>
            <a:t>EXPOSE</a:t>
          </a:r>
        </a:p>
      </dgm:t>
    </dgm:pt>
    <dgm:pt modelId="{B080CA22-1272-42A9-83CA-5097F803426D}" type="parTrans" cxnId="{9CE93EB0-68B1-4D5F-9941-F34559C8A198}">
      <dgm:prSet/>
      <dgm:spPr/>
      <dgm:t>
        <a:bodyPr/>
        <a:lstStyle/>
        <a:p>
          <a:endParaRPr lang="en-US"/>
        </a:p>
      </dgm:t>
    </dgm:pt>
    <dgm:pt modelId="{0D800538-C1CA-47DF-9B12-AA4F55BD0E84}" type="sibTrans" cxnId="{9CE93EB0-68B1-4D5F-9941-F34559C8A198}">
      <dgm:prSet/>
      <dgm:spPr/>
      <dgm:t>
        <a:bodyPr/>
        <a:lstStyle/>
        <a:p>
          <a:endParaRPr lang="en-US"/>
        </a:p>
      </dgm:t>
    </dgm:pt>
    <dgm:pt modelId="{4CDED6F2-F982-48FF-8848-75EC28251C2A}">
      <dgm:prSet/>
      <dgm:spPr/>
      <dgm:t>
        <a:bodyPr/>
        <a:lstStyle/>
        <a:p>
          <a:r>
            <a:rPr lang="en-US"/>
            <a:t>➢ Usage: EXPOSE [port]</a:t>
          </a:r>
        </a:p>
      </dgm:t>
    </dgm:pt>
    <dgm:pt modelId="{ABF826DD-9603-4B90-9E89-1AD62CA4B730}" type="parTrans" cxnId="{F1C24434-A72F-42A7-9C19-2869533FE76F}">
      <dgm:prSet/>
      <dgm:spPr/>
      <dgm:t>
        <a:bodyPr/>
        <a:lstStyle/>
        <a:p>
          <a:endParaRPr lang="en-US"/>
        </a:p>
      </dgm:t>
    </dgm:pt>
    <dgm:pt modelId="{C713DEE0-FA62-4D6F-96AE-49BEAEBC7D41}" type="sibTrans" cxnId="{F1C24434-A72F-42A7-9C19-2869533FE76F}">
      <dgm:prSet/>
      <dgm:spPr/>
      <dgm:t>
        <a:bodyPr/>
        <a:lstStyle/>
        <a:p>
          <a:endParaRPr lang="en-US"/>
        </a:p>
      </dgm:t>
    </dgm:pt>
    <dgm:pt modelId="{8AAB3B48-7A08-4625-B42C-6F5AFEFF7073}">
      <dgm:prSet/>
      <dgm:spPr/>
      <dgm:t>
        <a:bodyPr/>
        <a:lstStyle/>
        <a:p>
          <a:r>
            <a:rPr lang="en-US"/>
            <a:t>FROM</a:t>
          </a:r>
        </a:p>
      </dgm:t>
    </dgm:pt>
    <dgm:pt modelId="{3991B5D5-F9AE-4493-A0AF-3A93671F1CA5}" type="parTrans" cxnId="{29A12A14-796E-495E-9A64-8C9DBC514AE6}">
      <dgm:prSet/>
      <dgm:spPr/>
      <dgm:t>
        <a:bodyPr/>
        <a:lstStyle/>
        <a:p>
          <a:endParaRPr lang="en-US"/>
        </a:p>
      </dgm:t>
    </dgm:pt>
    <dgm:pt modelId="{76A2BA1F-9D66-4E62-91D0-DB2B8E1E5B17}" type="sibTrans" cxnId="{29A12A14-796E-495E-9A64-8C9DBC514AE6}">
      <dgm:prSet/>
      <dgm:spPr/>
      <dgm:t>
        <a:bodyPr/>
        <a:lstStyle/>
        <a:p>
          <a:endParaRPr lang="en-US"/>
        </a:p>
      </dgm:t>
    </dgm:pt>
    <dgm:pt modelId="{7D7C04D6-F19B-4F99-848D-6D10AF4D9B2D}">
      <dgm:prSet/>
      <dgm:spPr/>
      <dgm:t>
        <a:bodyPr/>
        <a:lstStyle/>
        <a:p>
          <a:r>
            <a:rPr lang="en-US"/>
            <a:t>➢ Usage: FROM [image name]</a:t>
          </a:r>
        </a:p>
      </dgm:t>
    </dgm:pt>
    <dgm:pt modelId="{41579BF4-1936-4E65-84C0-BA236A7EAC59}" type="parTrans" cxnId="{286AF335-5DDE-494E-8AA1-A837B2FFC826}">
      <dgm:prSet/>
      <dgm:spPr/>
      <dgm:t>
        <a:bodyPr/>
        <a:lstStyle/>
        <a:p>
          <a:endParaRPr lang="en-US"/>
        </a:p>
      </dgm:t>
    </dgm:pt>
    <dgm:pt modelId="{6A4A8B54-9587-494E-827F-47EFA59FC23F}" type="sibTrans" cxnId="{286AF335-5DDE-494E-8AA1-A837B2FFC826}">
      <dgm:prSet/>
      <dgm:spPr/>
      <dgm:t>
        <a:bodyPr/>
        <a:lstStyle/>
        <a:p>
          <a:endParaRPr lang="en-US"/>
        </a:p>
      </dgm:t>
    </dgm:pt>
    <dgm:pt modelId="{3A5D710B-995B-409A-929F-A1B213DF56F5}">
      <dgm:prSet/>
      <dgm:spPr/>
      <dgm:t>
        <a:bodyPr/>
        <a:lstStyle/>
        <a:p>
          <a:r>
            <a:rPr lang="en-US"/>
            <a:t>MAINTAINER</a:t>
          </a:r>
        </a:p>
      </dgm:t>
    </dgm:pt>
    <dgm:pt modelId="{FA1593B2-69EB-4D4A-9803-8343E3020832}" type="parTrans" cxnId="{4816A53B-8769-41DD-962B-751FA4289CED}">
      <dgm:prSet/>
      <dgm:spPr/>
      <dgm:t>
        <a:bodyPr/>
        <a:lstStyle/>
        <a:p>
          <a:endParaRPr lang="en-US"/>
        </a:p>
      </dgm:t>
    </dgm:pt>
    <dgm:pt modelId="{39F37C9C-8B5E-4B1C-AB44-A8E09DB01459}" type="sibTrans" cxnId="{4816A53B-8769-41DD-962B-751FA4289CED}">
      <dgm:prSet/>
      <dgm:spPr/>
      <dgm:t>
        <a:bodyPr/>
        <a:lstStyle/>
        <a:p>
          <a:endParaRPr lang="en-US"/>
        </a:p>
      </dgm:t>
    </dgm:pt>
    <dgm:pt modelId="{AF8786CB-D89B-4DDC-8E0A-82B9BDA0E8F2}">
      <dgm:prSet/>
      <dgm:spPr/>
      <dgm:t>
        <a:bodyPr/>
        <a:lstStyle/>
        <a:p>
          <a:r>
            <a:rPr lang="en-US"/>
            <a:t>➢ Usage: MAINTAINER [name]</a:t>
          </a:r>
        </a:p>
      </dgm:t>
    </dgm:pt>
    <dgm:pt modelId="{9AF01C7F-3ACB-4BE5-A7F8-8EF5A813DD52}" type="parTrans" cxnId="{ECAF18E0-FBE5-420E-AB81-3687BD449660}">
      <dgm:prSet/>
      <dgm:spPr/>
      <dgm:t>
        <a:bodyPr/>
        <a:lstStyle/>
        <a:p>
          <a:endParaRPr lang="en-US"/>
        </a:p>
      </dgm:t>
    </dgm:pt>
    <dgm:pt modelId="{D00845D7-D724-4011-815D-BCFADF13D1F4}" type="sibTrans" cxnId="{ECAF18E0-FBE5-420E-AB81-3687BD449660}">
      <dgm:prSet/>
      <dgm:spPr/>
      <dgm:t>
        <a:bodyPr/>
        <a:lstStyle/>
        <a:p>
          <a:endParaRPr lang="en-US"/>
        </a:p>
      </dgm:t>
    </dgm:pt>
    <dgm:pt modelId="{4F571694-FCE0-4ED6-B3A5-2C496B46966B}">
      <dgm:prSet/>
      <dgm:spPr/>
      <dgm:t>
        <a:bodyPr/>
        <a:lstStyle/>
        <a:p>
          <a:r>
            <a:rPr lang="en-US"/>
            <a:t>USER</a:t>
          </a:r>
        </a:p>
      </dgm:t>
    </dgm:pt>
    <dgm:pt modelId="{29C6D2C6-365F-4070-A164-D8F10EF0DC9C}" type="parTrans" cxnId="{7E1D5E18-2F67-4620-AC32-778A069E319E}">
      <dgm:prSet/>
      <dgm:spPr/>
      <dgm:t>
        <a:bodyPr/>
        <a:lstStyle/>
        <a:p>
          <a:endParaRPr lang="en-US"/>
        </a:p>
      </dgm:t>
    </dgm:pt>
    <dgm:pt modelId="{BFD9F47A-D79F-4F2C-8BC1-ED7DB8358C52}" type="sibTrans" cxnId="{7E1D5E18-2F67-4620-AC32-778A069E319E}">
      <dgm:prSet/>
      <dgm:spPr/>
      <dgm:t>
        <a:bodyPr/>
        <a:lstStyle/>
        <a:p>
          <a:endParaRPr lang="en-US"/>
        </a:p>
      </dgm:t>
    </dgm:pt>
    <dgm:pt modelId="{5AA753E6-014B-42A6-AE54-A642347871C3}">
      <dgm:prSet/>
      <dgm:spPr/>
      <dgm:t>
        <a:bodyPr/>
        <a:lstStyle/>
        <a:p>
          <a:r>
            <a:rPr lang="en-US"/>
            <a:t>➢ Usage: USER [UID]</a:t>
          </a:r>
        </a:p>
      </dgm:t>
    </dgm:pt>
    <dgm:pt modelId="{F59512E0-8489-4CB8-BDFE-7358AAE94C6C}" type="parTrans" cxnId="{C8BB850D-B733-462B-932C-CDF4C698368E}">
      <dgm:prSet/>
      <dgm:spPr/>
      <dgm:t>
        <a:bodyPr/>
        <a:lstStyle/>
        <a:p>
          <a:endParaRPr lang="en-US"/>
        </a:p>
      </dgm:t>
    </dgm:pt>
    <dgm:pt modelId="{1C56B206-3CBC-49EE-9AE0-3DE437A97BB6}" type="sibTrans" cxnId="{C8BB850D-B733-462B-932C-CDF4C698368E}">
      <dgm:prSet/>
      <dgm:spPr/>
      <dgm:t>
        <a:bodyPr/>
        <a:lstStyle/>
        <a:p>
          <a:endParaRPr lang="en-US"/>
        </a:p>
      </dgm:t>
    </dgm:pt>
    <dgm:pt modelId="{E40DC983-D219-44FD-A6E2-3A229AF73E9F}">
      <dgm:prSet/>
      <dgm:spPr/>
      <dgm:t>
        <a:bodyPr/>
        <a:lstStyle/>
        <a:p>
          <a:r>
            <a:rPr lang="en-US" dirty="0"/>
            <a:t>RUN</a:t>
          </a:r>
        </a:p>
      </dgm:t>
    </dgm:pt>
    <dgm:pt modelId="{998E5E5C-31F9-463E-9AE8-EAFE9AFA43F9}" type="parTrans" cxnId="{0004AAEE-66F0-433C-B4A8-11E3D18D65BD}">
      <dgm:prSet/>
      <dgm:spPr/>
      <dgm:t>
        <a:bodyPr/>
        <a:lstStyle/>
        <a:p>
          <a:endParaRPr lang="en-US"/>
        </a:p>
      </dgm:t>
    </dgm:pt>
    <dgm:pt modelId="{5937A4F6-478A-4B73-A17A-30807064BA29}" type="sibTrans" cxnId="{0004AAEE-66F0-433C-B4A8-11E3D18D65BD}">
      <dgm:prSet/>
      <dgm:spPr/>
      <dgm:t>
        <a:bodyPr/>
        <a:lstStyle/>
        <a:p>
          <a:endParaRPr lang="en-US"/>
        </a:p>
      </dgm:t>
    </dgm:pt>
    <dgm:pt modelId="{9652B326-D60B-4853-94AA-AB11B1932125}">
      <dgm:prSet/>
      <dgm:spPr/>
      <dgm:t>
        <a:bodyPr/>
        <a:lstStyle/>
        <a:p>
          <a:r>
            <a:rPr lang="en-US"/>
            <a:t>➢ Usage: RUN [command]</a:t>
          </a:r>
        </a:p>
      </dgm:t>
    </dgm:pt>
    <dgm:pt modelId="{10345364-89A5-4304-898B-B987566C57CD}" type="parTrans" cxnId="{5512A770-F35D-4A05-B9BB-8FE2CA568B97}">
      <dgm:prSet/>
      <dgm:spPr/>
      <dgm:t>
        <a:bodyPr/>
        <a:lstStyle/>
        <a:p>
          <a:endParaRPr lang="en-US"/>
        </a:p>
      </dgm:t>
    </dgm:pt>
    <dgm:pt modelId="{EECC7DF2-D4FC-4AFD-896F-092396B940B2}" type="sibTrans" cxnId="{5512A770-F35D-4A05-B9BB-8FE2CA568B97}">
      <dgm:prSet/>
      <dgm:spPr/>
      <dgm:t>
        <a:bodyPr/>
        <a:lstStyle/>
        <a:p>
          <a:endParaRPr lang="en-US"/>
        </a:p>
      </dgm:t>
    </dgm:pt>
    <dgm:pt modelId="{D18C6938-A0CB-402E-8EBB-D50634F88074}">
      <dgm:prSet/>
      <dgm:spPr/>
      <dgm:t>
        <a:bodyPr/>
        <a:lstStyle/>
        <a:p>
          <a:r>
            <a:rPr lang="en-US"/>
            <a:t>VOLUME</a:t>
          </a:r>
        </a:p>
      </dgm:t>
    </dgm:pt>
    <dgm:pt modelId="{3E060F0A-452B-48AA-B1C9-F358F72C0114}" type="parTrans" cxnId="{D9AFCE94-FBC9-4D5F-8336-7C06A869B6D0}">
      <dgm:prSet/>
      <dgm:spPr/>
      <dgm:t>
        <a:bodyPr/>
        <a:lstStyle/>
        <a:p>
          <a:endParaRPr lang="en-US"/>
        </a:p>
      </dgm:t>
    </dgm:pt>
    <dgm:pt modelId="{C1B86773-14A3-4438-9148-5F819D7532DF}" type="sibTrans" cxnId="{D9AFCE94-FBC9-4D5F-8336-7C06A869B6D0}">
      <dgm:prSet/>
      <dgm:spPr/>
      <dgm:t>
        <a:bodyPr/>
        <a:lstStyle/>
        <a:p>
          <a:endParaRPr lang="en-US"/>
        </a:p>
      </dgm:t>
    </dgm:pt>
    <dgm:pt modelId="{33B2AEC5-9D19-4B4F-BCAF-44A2614F69DE}">
      <dgm:prSet/>
      <dgm:spPr/>
      <dgm:t>
        <a:bodyPr/>
        <a:lstStyle/>
        <a:p>
          <a:r>
            <a:rPr lang="en-US"/>
            <a:t>➢ Usage: VOLUME ["/dir_1", "/dir_2" ..]</a:t>
          </a:r>
        </a:p>
      </dgm:t>
    </dgm:pt>
    <dgm:pt modelId="{3F79CFE6-0F71-4C5E-8BCD-12DB7502D333}" type="parTrans" cxnId="{EC71BE44-36DD-42EE-AD1B-18FC7369684A}">
      <dgm:prSet/>
      <dgm:spPr/>
      <dgm:t>
        <a:bodyPr/>
        <a:lstStyle/>
        <a:p>
          <a:endParaRPr lang="en-US"/>
        </a:p>
      </dgm:t>
    </dgm:pt>
    <dgm:pt modelId="{63B2469D-5033-473B-89BE-938C1ED03DE8}" type="sibTrans" cxnId="{EC71BE44-36DD-42EE-AD1B-18FC7369684A}">
      <dgm:prSet/>
      <dgm:spPr/>
      <dgm:t>
        <a:bodyPr/>
        <a:lstStyle/>
        <a:p>
          <a:endParaRPr lang="en-US"/>
        </a:p>
      </dgm:t>
    </dgm:pt>
    <dgm:pt modelId="{4A1AB012-3434-4530-AD13-EAD30660FD12}">
      <dgm:prSet/>
      <dgm:spPr/>
      <dgm:t>
        <a:bodyPr/>
        <a:lstStyle/>
        <a:p>
          <a:r>
            <a:rPr lang="en-US"/>
            <a:t>WORKDIR</a:t>
          </a:r>
        </a:p>
      </dgm:t>
    </dgm:pt>
    <dgm:pt modelId="{6E768757-90B6-4846-8412-DC6DFBC3C5D9}" type="parTrans" cxnId="{50B973BA-439F-4485-AF64-023396A83469}">
      <dgm:prSet/>
      <dgm:spPr/>
      <dgm:t>
        <a:bodyPr/>
        <a:lstStyle/>
        <a:p>
          <a:endParaRPr lang="en-US"/>
        </a:p>
      </dgm:t>
    </dgm:pt>
    <dgm:pt modelId="{91E3DA40-184C-4586-8AB9-A1CCD956C7E1}" type="sibTrans" cxnId="{50B973BA-439F-4485-AF64-023396A83469}">
      <dgm:prSet/>
      <dgm:spPr/>
      <dgm:t>
        <a:bodyPr/>
        <a:lstStyle/>
        <a:p>
          <a:endParaRPr lang="en-US"/>
        </a:p>
      </dgm:t>
    </dgm:pt>
    <dgm:pt modelId="{531AA3A9-8F7A-4609-AAAD-30C2A415F24E}">
      <dgm:prSet/>
      <dgm:spPr/>
      <dgm:t>
        <a:bodyPr/>
        <a:lstStyle/>
        <a:p>
          <a:r>
            <a:rPr lang="en-US"/>
            <a:t>➢ Usage: WORKDIR /path</a:t>
          </a:r>
        </a:p>
      </dgm:t>
    </dgm:pt>
    <dgm:pt modelId="{460C8B4E-D680-4C9D-B07C-7C9AFC4D3B49}" type="parTrans" cxnId="{D02D6E10-B12B-4594-BF22-DAD5886C5F6C}">
      <dgm:prSet/>
      <dgm:spPr/>
      <dgm:t>
        <a:bodyPr/>
        <a:lstStyle/>
        <a:p>
          <a:endParaRPr lang="en-US"/>
        </a:p>
      </dgm:t>
    </dgm:pt>
    <dgm:pt modelId="{17D886FD-EE64-4E4C-9106-0893D529630D}" type="sibTrans" cxnId="{D02D6E10-B12B-4594-BF22-DAD5886C5F6C}">
      <dgm:prSet/>
      <dgm:spPr/>
      <dgm:t>
        <a:bodyPr/>
        <a:lstStyle/>
        <a:p>
          <a:endParaRPr lang="en-US"/>
        </a:p>
      </dgm:t>
    </dgm:pt>
    <dgm:pt modelId="{DBB86B77-CA7D-4138-9AE6-233E63F344F7}" type="pres">
      <dgm:prSet presAssocID="{06C2CBAC-3A76-4E3E-AF51-2251C0C3601E}" presName="vert0" presStyleCnt="0">
        <dgm:presLayoutVars>
          <dgm:dir/>
          <dgm:animOne val="branch"/>
          <dgm:animLvl val="lvl"/>
        </dgm:presLayoutVars>
      </dgm:prSet>
      <dgm:spPr/>
    </dgm:pt>
    <dgm:pt modelId="{3B885410-E373-4721-A1EC-561C90735389}" type="pres">
      <dgm:prSet presAssocID="{338B6CF7-5B3B-43D5-A6A9-B64B3BD0BEB8}" presName="thickLine" presStyleLbl="alignNode1" presStyleIdx="0" presStyleCnt="22"/>
      <dgm:spPr/>
    </dgm:pt>
    <dgm:pt modelId="{4BB2A1B3-234F-49F8-A8BE-1E00CA995DBC}" type="pres">
      <dgm:prSet presAssocID="{338B6CF7-5B3B-43D5-A6A9-B64B3BD0BEB8}" presName="horz1" presStyleCnt="0"/>
      <dgm:spPr/>
    </dgm:pt>
    <dgm:pt modelId="{BA5A0E12-5828-4438-AC6C-E37DB25265E7}" type="pres">
      <dgm:prSet presAssocID="{338B6CF7-5B3B-43D5-A6A9-B64B3BD0BEB8}" presName="tx1" presStyleLbl="revTx" presStyleIdx="0" presStyleCnt="22"/>
      <dgm:spPr/>
    </dgm:pt>
    <dgm:pt modelId="{0A54CBD7-0F6D-4AF9-BEF3-C32B7DBFC21D}" type="pres">
      <dgm:prSet presAssocID="{338B6CF7-5B3B-43D5-A6A9-B64B3BD0BEB8}" presName="vert1" presStyleCnt="0"/>
      <dgm:spPr/>
    </dgm:pt>
    <dgm:pt modelId="{2E82669A-A303-4D59-B95F-FED66E924399}" type="pres">
      <dgm:prSet presAssocID="{39C04DCC-740B-42F0-B90F-EB09115D7AC4}" presName="thickLine" presStyleLbl="alignNode1" presStyleIdx="1" presStyleCnt="22"/>
      <dgm:spPr/>
    </dgm:pt>
    <dgm:pt modelId="{554262F4-5A64-4DAE-B566-3DD0C1E8E047}" type="pres">
      <dgm:prSet presAssocID="{39C04DCC-740B-42F0-B90F-EB09115D7AC4}" presName="horz1" presStyleCnt="0"/>
      <dgm:spPr/>
    </dgm:pt>
    <dgm:pt modelId="{8C20FD93-7E88-4B50-BB74-241314563751}" type="pres">
      <dgm:prSet presAssocID="{39C04DCC-740B-42F0-B90F-EB09115D7AC4}" presName="tx1" presStyleLbl="revTx" presStyleIdx="1" presStyleCnt="22"/>
      <dgm:spPr/>
    </dgm:pt>
    <dgm:pt modelId="{5283D3F5-3EEB-4132-A685-DFEA6AEC40AE}" type="pres">
      <dgm:prSet presAssocID="{39C04DCC-740B-42F0-B90F-EB09115D7AC4}" presName="vert1" presStyleCnt="0"/>
      <dgm:spPr/>
    </dgm:pt>
    <dgm:pt modelId="{6F237E93-CC18-4AA8-B9BC-51B7AA371777}" type="pres">
      <dgm:prSet presAssocID="{5DAD00B7-63B1-4AE5-9D0F-48CF846DB384}" presName="thickLine" presStyleLbl="alignNode1" presStyleIdx="2" presStyleCnt="22"/>
      <dgm:spPr/>
    </dgm:pt>
    <dgm:pt modelId="{8E19DB1E-B0F3-4949-B4D2-88A3C93FDE8E}" type="pres">
      <dgm:prSet presAssocID="{5DAD00B7-63B1-4AE5-9D0F-48CF846DB384}" presName="horz1" presStyleCnt="0"/>
      <dgm:spPr/>
    </dgm:pt>
    <dgm:pt modelId="{A89DA7F6-8176-4B58-9882-1C1F298BCD85}" type="pres">
      <dgm:prSet presAssocID="{5DAD00B7-63B1-4AE5-9D0F-48CF846DB384}" presName="tx1" presStyleLbl="revTx" presStyleIdx="2" presStyleCnt="22"/>
      <dgm:spPr/>
    </dgm:pt>
    <dgm:pt modelId="{93BC9C07-01C0-4776-898D-F164A311A1CA}" type="pres">
      <dgm:prSet presAssocID="{5DAD00B7-63B1-4AE5-9D0F-48CF846DB384}" presName="vert1" presStyleCnt="0"/>
      <dgm:spPr/>
    </dgm:pt>
    <dgm:pt modelId="{7855980C-3DE3-4A72-80D7-23290F75B7BE}" type="pres">
      <dgm:prSet presAssocID="{AB3EACC6-F09E-414F-9A33-027C6E6CF6DD}" presName="thickLine" presStyleLbl="alignNode1" presStyleIdx="3" presStyleCnt="22"/>
      <dgm:spPr/>
    </dgm:pt>
    <dgm:pt modelId="{6C8E4F07-9AE1-4BEA-8167-CC8F158571E3}" type="pres">
      <dgm:prSet presAssocID="{AB3EACC6-F09E-414F-9A33-027C6E6CF6DD}" presName="horz1" presStyleCnt="0"/>
      <dgm:spPr/>
    </dgm:pt>
    <dgm:pt modelId="{2A0666D6-756C-47AB-ADBA-897ABB1B2460}" type="pres">
      <dgm:prSet presAssocID="{AB3EACC6-F09E-414F-9A33-027C6E6CF6DD}" presName="tx1" presStyleLbl="revTx" presStyleIdx="3" presStyleCnt="22"/>
      <dgm:spPr/>
    </dgm:pt>
    <dgm:pt modelId="{17A65235-B239-424A-A397-1B30C933A763}" type="pres">
      <dgm:prSet presAssocID="{AB3EACC6-F09E-414F-9A33-027C6E6CF6DD}" presName="vert1" presStyleCnt="0"/>
      <dgm:spPr/>
    </dgm:pt>
    <dgm:pt modelId="{211A98E0-6D55-4CBD-84CC-B9FDAE076295}" type="pres">
      <dgm:prSet presAssocID="{F99401B4-B58A-405A-831A-27AF51CEE66B}" presName="thickLine" presStyleLbl="alignNode1" presStyleIdx="4" presStyleCnt="22"/>
      <dgm:spPr/>
    </dgm:pt>
    <dgm:pt modelId="{2483A51A-F3BE-4675-BB87-32FADAFA7134}" type="pres">
      <dgm:prSet presAssocID="{F99401B4-B58A-405A-831A-27AF51CEE66B}" presName="horz1" presStyleCnt="0"/>
      <dgm:spPr/>
    </dgm:pt>
    <dgm:pt modelId="{C9845868-77AC-4D0C-9288-2EFEBBEA657C}" type="pres">
      <dgm:prSet presAssocID="{F99401B4-B58A-405A-831A-27AF51CEE66B}" presName="tx1" presStyleLbl="revTx" presStyleIdx="4" presStyleCnt="22"/>
      <dgm:spPr/>
    </dgm:pt>
    <dgm:pt modelId="{B1E3D4F9-EB5B-4C01-94EC-89413FB19643}" type="pres">
      <dgm:prSet presAssocID="{F99401B4-B58A-405A-831A-27AF51CEE66B}" presName="vert1" presStyleCnt="0"/>
      <dgm:spPr/>
    </dgm:pt>
    <dgm:pt modelId="{66623FA7-AFE4-429D-92F1-79D20446B354}" type="pres">
      <dgm:prSet presAssocID="{6954373E-B75E-4B59-9F3E-FEEFB6026884}" presName="thickLine" presStyleLbl="alignNode1" presStyleIdx="5" presStyleCnt="22"/>
      <dgm:spPr/>
    </dgm:pt>
    <dgm:pt modelId="{F1E6CF37-C145-4836-ACD2-650B55D6715D}" type="pres">
      <dgm:prSet presAssocID="{6954373E-B75E-4B59-9F3E-FEEFB6026884}" presName="horz1" presStyleCnt="0"/>
      <dgm:spPr/>
    </dgm:pt>
    <dgm:pt modelId="{3CB1D3D0-66EF-485A-83FA-87FE49F96EC5}" type="pres">
      <dgm:prSet presAssocID="{6954373E-B75E-4B59-9F3E-FEEFB6026884}" presName="tx1" presStyleLbl="revTx" presStyleIdx="5" presStyleCnt="22"/>
      <dgm:spPr/>
    </dgm:pt>
    <dgm:pt modelId="{75E046AD-C971-4E17-A670-54422A523B38}" type="pres">
      <dgm:prSet presAssocID="{6954373E-B75E-4B59-9F3E-FEEFB6026884}" presName="vert1" presStyleCnt="0"/>
      <dgm:spPr/>
    </dgm:pt>
    <dgm:pt modelId="{D2FE7233-7E16-4121-BE59-590A9ABA4D79}" type="pres">
      <dgm:prSet presAssocID="{EE0DB4FB-D09C-4BAB-876A-7F7E74A1BD38}" presName="thickLine" presStyleLbl="alignNode1" presStyleIdx="6" presStyleCnt="22"/>
      <dgm:spPr/>
    </dgm:pt>
    <dgm:pt modelId="{3CD31A24-8FB1-4E9E-8BF1-092F064D9D66}" type="pres">
      <dgm:prSet presAssocID="{EE0DB4FB-D09C-4BAB-876A-7F7E74A1BD38}" presName="horz1" presStyleCnt="0"/>
      <dgm:spPr/>
    </dgm:pt>
    <dgm:pt modelId="{05F5BAC3-1486-4870-B0B2-AB6DCED86C37}" type="pres">
      <dgm:prSet presAssocID="{EE0DB4FB-D09C-4BAB-876A-7F7E74A1BD38}" presName="tx1" presStyleLbl="revTx" presStyleIdx="6" presStyleCnt="22"/>
      <dgm:spPr/>
    </dgm:pt>
    <dgm:pt modelId="{05D4B496-8450-4C6E-BECF-1B50009356FD}" type="pres">
      <dgm:prSet presAssocID="{EE0DB4FB-D09C-4BAB-876A-7F7E74A1BD38}" presName="vert1" presStyleCnt="0"/>
      <dgm:spPr/>
    </dgm:pt>
    <dgm:pt modelId="{12B0BD79-ABA3-4D97-A82C-3318B3C68BB5}" type="pres">
      <dgm:prSet presAssocID="{93A63A93-6FAB-4386-B584-CF51C31468A4}" presName="thickLine" presStyleLbl="alignNode1" presStyleIdx="7" presStyleCnt="22"/>
      <dgm:spPr/>
    </dgm:pt>
    <dgm:pt modelId="{C6DACA08-0EE2-49CA-8E63-7BE9320B29F2}" type="pres">
      <dgm:prSet presAssocID="{93A63A93-6FAB-4386-B584-CF51C31468A4}" presName="horz1" presStyleCnt="0"/>
      <dgm:spPr/>
    </dgm:pt>
    <dgm:pt modelId="{5C3BF95E-8979-48F9-9052-94F8186753C0}" type="pres">
      <dgm:prSet presAssocID="{93A63A93-6FAB-4386-B584-CF51C31468A4}" presName="tx1" presStyleLbl="revTx" presStyleIdx="7" presStyleCnt="22"/>
      <dgm:spPr/>
    </dgm:pt>
    <dgm:pt modelId="{EF3A867F-21A3-4870-B7A5-9128B29BD4F7}" type="pres">
      <dgm:prSet presAssocID="{93A63A93-6FAB-4386-B584-CF51C31468A4}" presName="vert1" presStyleCnt="0"/>
      <dgm:spPr/>
    </dgm:pt>
    <dgm:pt modelId="{FC3DB5F8-DC52-4770-A406-9D90BBC71421}" type="pres">
      <dgm:prSet presAssocID="{CBA49D13-802E-4868-A107-A17B8D7A5583}" presName="thickLine" presStyleLbl="alignNode1" presStyleIdx="8" presStyleCnt="22"/>
      <dgm:spPr/>
    </dgm:pt>
    <dgm:pt modelId="{A2D13759-D9A2-4F1D-B7F4-E092D401685E}" type="pres">
      <dgm:prSet presAssocID="{CBA49D13-802E-4868-A107-A17B8D7A5583}" presName="horz1" presStyleCnt="0"/>
      <dgm:spPr/>
    </dgm:pt>
    <dgm:pt modelId="{48B88758-164A-4925-BF8E-628DB513DD77}" type="pres">
      <dgm:prSet presAssocID="{CBA49D13-802E-4868-A107-A17B8D7A5583}" presName="tx1" presStyleLbl="revTx" presStyleIdx="8" presStyleCnt="22"/>
      <dgm:spPr/>
    </dgm:pt>
    <dgm:pt modelId="{BFA7CF07-1173-4BC9-8013-27EB822476DD}" type="pres">
      <dgm:prSet presAssocID="{CBA49D13-802E-4868-A107-A17B8D7A5583}" presName="vert1" presStyleCnt="0"/>
      <dgm:spPr/>
    </dgm:pt>
    <dgm:pt modelId="{EA789FD3-8DE3-48F7-AFB8-E96203DA6290}" type="pres">
      <dgm:prSet presAssocID="{4CDED6F2-F982-48FF-8848-75EC28251C2A}" presName="thickLine" presStyleLbl="alignNode1" presStyleIdx="9" presStyleCnt="22"/>
      <dgm:spPr/>
    </dgm:pt>
    <dgm:pt modelId="{BF45C196-8190-47F2-B5C7-CEF770115B39}" type="pres">
      <dgm:prSet presAssocID="{4CDED6F2-F982-48FF-8848-75EC28251C2A}" presName="horz1" presStyleCnt="0"/>
      <dgm:spPr/>
    </dgm:pt>
    <dgm:pt modelId="{5B4BA182-113C-41A8-8C81-77194DF910A7}" type="pres">
      <dgm:prSet presAssocID="{4CDED6F2-F982-48FF-8848-75EC28251C2A}" presName="tx1" presStyleLbl="revTx" presStyleIdx="9" presStyleCnt="22"/>
      <dgm:spPr/>
    </dgm:pt>
    <dgm:pt modelId="{04CA51DB-C6AF-4CCA-A9FA-88E570B1B936}" type="pres">
      <dgm:prSet presAssocID="{4CDED6F2-F982-48FF-8848-75EC28251C2A}" presName="vert1" presStyleCnt="0"/>
      <dgm:spPr/>
    </dgm:pt>
    <dgm:pt modelId="{F4CF280B-233E-4DB1-ABF2-1A136306C604}" type="pres">
      <dgm:prSet presAssocID="{8AAB3B48-7A08-4625-B42C-6F5AFEFF7073}" presName="thickLine" presStyleLbl="alignNode1" presStyleIdx="10" presStyleCnt="22"/>
      <dgm:spPr/>
    </dgm:pt>
    <dgm:pt modelId="{4C6DCD32-4B6C-4FAC-8F2E-7B763CB6D6C8}" type="pres">
      <dgm:prSet presAssocID="{8AAB3B48-7A08-4625-B42C-6F5AFEFF7073}" presName="horz1" presStyleCnt="0"/>
      <dgm:spPr/>
    </dgm:pt>
    <dgm:pt modelId="{F9F116D5-B16E-4004-A429-A45A7605B073}" type="pres">
      <dgm:prSet presAssocID="{8AAB3B48-7A08-4625-B42C-6F5AFEFF7073}" presName="tx1" presStyleLbl="revTx" presStyleIdx="10" presStyleCnt="22"/>
      <dgm:spPr/>
    </dgm:pt>
    <dgm:pt modelId="{AAE24541-F3E3-4FF9-A957-1FBFCFA7C488}" type="pres">
      <dgm:prSet presAssocID="{8AAB3B48-7A08-4625-B42C-6F5AFEFF7073}" presName="vert1" presStyleCnt="0"/>
      <dgm:spPr/>
    </dgm:pt>
    <dgm:pt modelId="{136EFBDB-10A0-45F4-9D8B-F75746035762}" type="pres">
      <dgm:prSet presAssocID="{7D7C04D6-F19B-4F99-848D-6D10AF4D9B2D}" presName="thickLine" presStyleLbl="alignNode1" presStyleIdx="11" presStyleCnt="22"/>
      <dgm:spPr/>
    </dgm:pt>
    <dgm:pt modelId="{1CA06FE4-B5AB-41E4-A8E4-5A3B5EC7D651}" type="pres">
      <dgm:prSet presAssocID="{7D7C04D6-F19B-4F99-848D-6D10AF4D9B2D}" presName="horz1" presStyleCnt="0"/>
      <dgm:spPr/>
    </dgm:pt>
    <dgm:pt modelId="{6F0C4846-5432-4A8C-BBA3-A8D0E4A431F2}" type="pres">
      <dgm:prSet presAssocID="{7D7C04D6-F19B-4F99-848D-6D10AF4D9B2D}" presName="tx1" presStyleLbl="revTx" presStyleIdx="11" presStyleCnt="22"/>
      <dgm:spPr/>
    </dgm:pt>
    <dgm:pt modelId="{A13358C0-DCFF-46A8-97F9-13687571BBE1}" type="pres">
      <dgm:prSet presAssocID="{7D7C04D6-F19B-4F99-848D-6D10AF4D9B2D}" presName="vert1" presStyleCnt="0"/>
      <dgm:spPr/>
    </dgm:pt>
    <dgm:pt modelId="{81884D1F-7597-4094-A756-9D479A130EA8}" type="pres">
      <dgm:prSet presAssocID="{3A5D710B-995B-409A-929F-A1B213DF56F5}" presName="thickLine" presStyleLbl="alignNode1" presStyleIdx="12" presStyleCnt="22"/>
      <dgm:spPr/>
    </dgm:pt>
    <dgm:pt modelId="{EC3FA555-E5E4-45E1-93CA-99D80F623C2D}" type="pres">
      <dgm:prSet presAssocID="{3A5D710B-995B-409A-929F-A1B213DF56F5}" presName="horz1" presStyleCnt="0"/>
      <dgm:spPr/>
    </dgm:pt>
    <dgm:pt modelId="{0C88CE5E-07B7-4214-978F-052E7748E0C3}" type="pres">
      <dgm:prSet presAssocID="{3A5D710B-995B-409A-929F-A1B213DF56F5}" presName="tx1" presStyleLbl="revTx" presStyleIdx="12" presStyleCnt="22"/>
      <dgm:spPr/>
    </dgm:pt>
    <dgm:pt modelId="{35BDEE21-0777-4430-AB9F-2B502D6680EC}" type="pres">
      <dgm:prSet presAssocID="{3A5D710B-995B-409A-929F-A1B213DF56F5}" presName="vert1" presStyleCnt="0"/>
      <dgm:spPr/>
    </dgm:pt>
    <dgm:pt modelId="{953C0C8B-EEF2-473A-8A5F-E529708D285D}" type="pres">
      <dgm:prSet presAssocID="{AF8786CB-D89B-4DDC-8E0A-82B9BDA0E8F2}" presName="thickLine" presStyleLbl="alignNode1" presStyleIdx="13" presStyleCnt="22"/>
      <dgm:spPr/>
    </dgm:pt>
    <dgm:pt modelId="{CE4BA60F-6FCC-4248-BF07-8D2C36C70B03}" type="pres">
      <dgm:prSet presAssocID="{AF8786CB-D89B-4DDC-8E0A-82B9BDA0E8F2}" presName="horz1" presStyleCnt="0"/>
      <dgm:spPr/>
    </dgm:pt>
    <dgm:pt modelId="{CF7E2D0D-A857-4217-9428-C29FF12A1AA3}" type="pres">
      <dgm:prSet presAssocID="{AF8786CB-D89B-4DDC-8E0A-82B9BDA0E8F2}" presName="tx1" presStyleLbl="revTx" presStyleIdx="13" presStyleCnt="22"/>
      <dgm:spPr/>
    </dgm:pt>
    <dgm:pt modelId="{49DEDEE5-CC0C-426E-AE30-339E7AD22086}" type="pres">
      <dgm:prSet presAssocID="{AF8786CB-D89B-4DDC-8E0A-82B9BDA0E8F2}" presName="vert1" presStyleCnt="0"/>
      <dgm:spPr/>
    </dgm:pt>
    <dgm:pt modelId="{C6F0AC30-6487-4FA6-8FA3-77A6C4CA3081}" type="pres">
      <dgm:prSet presAssocID="{4F571694-FCE0-4ED6-B3A5-2C496B46966B}" presName="thickLine" presStyleLbl="alignNode1" presStyleIdx="14" presStyleCnt="22"/>
      <dgm:spPr/>
    </dgm:pt>
    <dgm:pt modelId="{9E43AF1C-9704-4144-AEE9-5E2ADEB7C997}" type="pres">
      <dgm:prSet presAssocID="{4F571694-FCE0-4ED6-B3A5-2C496B46966B}" presName="horz1" presStyleCnt="0"/>
      <dgm:spPr/>
    </dgm:pt>
    <dgm:pt modelId="{608D6543-E4F2-4317-910A-6646A9868487}" type="pres">
      <dgm:prSet presAssocID="{4F571694-FCE0-4ED6-B3A5-2C496B46966B}" presName="tx1" presStyleLbl="revTx" presStyleIdx="14" presStyleCnt="22"/>
      <dgm:spPr/>
    </dgm:pt>
    <dgm:pt modelId="{542C503F-7A03-4720-A12F-5A9DA032700A}" type="pres">
      <dgm:prSet presAssocID="{4F571694-FCE0-4ED6-B3A5-2C496B46966B}" presName="vert1" presStyleCnt="0"/>
      <dgm:spPr/>
    </dgm:pt>
    <dgm:pt modelId="{1B229719-CEFA-435A-AFB0-7925E2CB452A}" type="pres">
      <dgm:prSet presAssocID="{5AA753E6-014B-42A6-AE54-A642347871C3}" presName="thickLine" presStyleLbl="alignNode1" presStyleIdx="15" presStyleCnt="22"/>
      <dgm:spPr/>
    </dgm:pt>
    <dgm:pt modelId="{A4300441-A71A-4CC3-A8D8-8C0D08CD5F2F}" type="pres">
      <dgm:prSet presAssocID="{5AA753E6-014B-42A6-AE54-A642347871C3}" presName="horz1" presStyleCnt="0"/>
      <dgm:spPr/>
    </dgm:pt>
    <dgm:pt modelId="{11131CAC-4F7F-4FC7-9370-6E854057E51B}" type="pres">
      <dgm:prSet presAssocID="{5AA753E6-014B-42A6-AE54-A642347871C3}" presName="tx1" presStyleLbl="revTx" presStyleIdx="15" presStyleCnt="22"/>
      <dgm:spPr/>
    </dgm:pt>
    <dgm:pt modelId="{74D9018B-8506-4F48-AB3B-ED4EA285592A}" type="pres">
      <dgm:prSet presAssocID="{5AA753E6-014B-42A6-AE54-A642347871C3}" presName="vert1" presStyleCnt="0"/>
      <dgm:spPr/>
    </dgm:pt>
    <dgm:pt modelId="{8D1C6C5F-8614-46CA-B1D0-8B2F7C8BC1EC}" type="pres">
      <dgm:prSet presAssocID="{E40DC983-D219-44FD-A6E2-3A229AF73E9F}" presName="thickLine" presStyleLbl="alignNode1" presStyleIdx="16" presStyleCnt="22"/>
      <dgm:spPr/>
    </dgm:pt>
    <dgm:pt modelId="{4089C2F8-A213-43C6-861D-5B85257EB9E3}" type="pres">
      <dgm:prSet presAssocID="{E40DC983-D219-44FD-A6E2-3A229AF73E9F}" presName="horz1" presStyleCnt="0"/>
      <dgm:spPr/>
    </dgm:pt>
    <dgm:pt modelId="{FB96D055-FABE-48F8-9B1B-929DAC1BA986}" type="pres">
      <dgm:prSet presAssocID="{E40DC983-D219-44FD-A6E2-3A229AF73E9F}" presName="tx1" presStyleLbl="revTx" presStyleIdx="16" presStyleCnt="22"/>
      <dgm:spPr/>
    </dgm:pt>
    <dgm:pt modelId="{CA177E17-90F7-44E3-ABDF-3C1B2CA71AF7}" type="pres">
      <dgm:prSet presAssocID="{E40DC983-D219-44FD-A6E2-3A229AF73E9F}" presName="vert1" presStyleCnt="0"/>
      <dgm:spPr/>
    </dgm:pt>
    <dgm:pt modelId="{7B94B37A-6661-48F5-86A2-3F8A6F0C59E9}" type="pres">
      <dgm:prSet presAssocID="{9652B326-D60B-4853-94AA-AB11B1932125}" presName="thickLine" presStyleLbl="alignNode1" presStyleIdx="17" presStyleCnt="22"/>
      <dgm:spPr/>
    </dgm:pt>
    <dgm:pt modelId="{82C832FD-5C18-4A37-B16D-B628A1431B21}" type="pres">
      <dgm:prSet presAssocID="{9652B326-D60B-4853-94AA-AB11B1932125}" presName="horz1" presStyleCnt="0"/>
      <dgm:spPr/>
    </dgm:pt>
    <dgm:pt modelId="{2B1F60D6-2D89-4E9D-9D2C-78BF43F81941}" type="pres">
      <dgm:prSet presAssocID="{9652B326-D60B-4853-94AA-AB11B1932125}" presName="tx1" presStyleLbl="revTx" presStyleIdx="17" presStyleCnt="22"/>
      <dgm:spPr/>
    </dgm:pt>
    <dgm:pt modelId="{F2E8F5F7-88EB-4B95-A175-55D1EDCB5209}" type="pres">
      <dgm:prSet presAssocID="{9652B326-D60B-4853-94AA-AB11B1932125}" presName="vert1" presStyleCnt="0"/>
      <dgm:spPr/>
    </dgm:pt>
    <dgm:pt modelId="{DA038968-F8B2-425C-8859-461BD421F4A5}" type="pres">
      <dgm:prSet presAssocID="{D18C6938-A0CB-402E-8EBB-D50634F88074}" presName="thickLine" presStyleLbl="alignNode1" presStyleIdx="18" presStyleCnt="22"/>
      <dgm:spPr/>
    </dgm:pt>
    <dgm:pt modelId="{DABB9F74-1888-48EA-B546-85B5D810642B}" type="pres">
      <dgm:prSet presAssocID="{D18C6938-A0CB-402E-8EBB-D50634F88074}" presName="horz1" presStyleCnt="0"/>
      <dgm:spPr/>
    </dgm:pt>
    <dgm:pt modelId="{1035ED00-3F74-440E-9E3C-1232EB280E56}" type="pres">
      <dgm:prSet presAssocID="{D18C6938-A0CB-402E-8EBB-D50634F88074}" presName="tx1" presStyleLbl="revTx" presStyleIdx="18" presStyleCnt="22"/>
      <dgm:spPr/>
    </dgm:pt>
    <dgm:pt modelId="{6952E2A4-1C05-48A6-8416-C1B11D5C46B9}" type="pres">
      <dgm:prSet presAssocID="{D18C6938-A0CB-402E-8EBB-D50634F88074}" presName="vert1" presStyleCnt="0"/>
      <dgm:spPr/>
    </dgm:pt>
    <dgm:pt modelId="{34644DD8-4D8B-4EF4-8701-00123FE5E0D1}" type="pres">
      <dgm:prSet presAssocID="{33B2AEC5-9D19-4B4F-BCAF-44A2614F69DE}" presName="thickLine" presStyleLbl="alignNode1" presStyleIdx="19" presStyleCnt="22"/>
      <dgm:spPr/>
    </dgm:pt>
    <dgm:pt modelId="{32F1CC61-6DE0-42E7-B8EF-7C170296BB01}" type="pres">
      <dgm:prSet presAssocID="{33B2AEC5-9D19-4B4F-BCAF-44A2614F69DE}" presName="horz1" presStyleCnt="0"/>
      <dgm:spPr/>
    </dgm:pt>
    <dgm:pt modelId="{3E6595B5-A30D-46DF-A864-EA1726684889}" type="pres">
      <dgm:prSet presAssocID="{33B2AEC5-9D19-4B4F-BCAF-44A2614F69DE}" presName="tx1" presStyleLbl="revTx" presStyleIdx="19" presStyleCnt="22"/>
      <dgm:spPr/>
    </dgm:pt>
    <dgm:pt modelId="{9F3ECC6A-1BF0-40AD-821E-8E8BDB526382}" type="pres">
      <dgm:prSet presAssocID="{33B2AEC5-9D19-4B4F-BCAF-44A2614F69DE}" presName="vert1" presStyleCnt="0"/>
      <dgm:spPr/>
    </dgm:pt>
    <dgm:pt modelId="{90829352-6DD3-4A86-8B80-347BB53496E6}" type="pres">
      <dgm:prSet presAssocID="{4A1AB012-3434-4530-AD13-EAD30660FD12}" presName="thickLine" presStyleLbl="alignNode1" presStyleIdx="20" presStyleCnt="22"/>
      <dgm:spPr/>
    </dgm:pt>
    <dgm:pt modelId="{B8B15A72-467C-479C-B04A-A1C904B069D0}" type="pres">
      <dgm:prSet presAssocID="{4A1AB012-3434-4530-AD13-EAD30660FD12}" presName="horz1" presStyleCnt="0"/>
      <dgm:spPr/>
    </dgm:pt>
    <dgm:pt modelId="{16664A71-1358-4A5D-A777-F51505D84CDA}" type="pres">
      <dgm:prSet presAssocID="{4A1AB012-3434-4530-AD13-EAD30660FD12}" presName="tx1" presStyleLbl="revTx" presStyleIdx="20" presStyleCnt="22"/>
      <dgm:spPr/>
    </dgm:pt>
    <dgm:pt modelId="{615FEEF5-B482-4BF5-80B2-B087FF29F932}" type="pres">
      <dgm:prSet presAssocID="{4A1AB012-3434-4530-AD13-EAD30660FD12}" presName="vert1" presStyleCnt="0"/>
      <dgm:spPr/>
    </dgm:pt>
    <dgm:pt modelId="{6EAE4212-12D2-415B-9C28-600FF9680F16}" type="pres">
      <dgm:prSet presAssocID="{531AA3A9-8F7A-4609-AAAD-30C2A415F24E}" presName="thickLine" presStyleLbl="alignNode1" presStyleIdx="21" presStyleCnt="22"/>
      <dgm:spPr/>
    </dgm:pt>
    <dgm:pt modelId="{EA9F033C-DE8E-4B28-B9F8-CC68A1AB9788}" type="pres">
      <dgm:prSet presAssocID="{531AA3A9-8F7A-4609-AAAD-30C2A415F24E}" presName="horz1" presStyleCnt="0"/>
      <dgm:spPr/>
    </dgm:pt>
    <dgm:pt modelId="{93DD97CD-998A-4B90-8D62-22F5FFF50F78}" type="pres">
      <dgm:prSet presAssocID="{531AA3A9-8F7A-4609-AAAD-30C2A415F24E}" presName="tx1" presStyleLbl="revTx" presStyleIdx="21" presStyleCnt="22"/>
      <dgm:spPr/>
    </dgm:pt>
    <dgm:pt modelId="{7C42831E-3F2B-45A1-ABFE-0CDA22CB21C2}" type="pres">
      <dgm:prSet presAssocID="{531AA3A9-8F7A-4609-AAAD-30C2A415F24E}" presName="vert1" presStyleCnt="0"/>
      <dgm:spPr/>
    </dgm:pt>
  </dgm:ptLst>
  <dgm:cxnLst>
    <dgm:cxn modelId="{C8BB850D-B733-462B-932C-CDF4C698368E}" srcId="{06C2CBAC-3A76-4E3E-AF51-2251C0C3601E}" destId="{5AA753E6-014B-42A6-AE54-A642347871C3}" srcOrd="15" destOrd="0" parTransId="{F59512E0-8489-4CB8-BDFE-7358AAE94C6C}" sibTransId="{1C56B206-3CBC-49EE-9AE0-3DE437A97BB6}"/>
    <dgm:cxn modelId="{0471480F-51A1-4F5E-BBFF-E5F0B0DE4A01}" srcId="{06C2CBAC-3A76-4E3E-AF51-2251C0C3601E}" destId="{338B6CF7-5B3B-43D5-A6A9-B64B3BD0BEB8}" srcOrd="0" destOrd="0" parTransId="{1CD69093-26B9-4A0D-9961-C9B391A9F0D6}" sibTransId="{4C745A6B-50B7-4201-97A2-BADC541EE869}"/>
    <dgm:cxn modelId="{D02D6E10-B12B-4594-BF22-DAD5886C5F6C}" srcId="{06C2CBAC-3A76-4E3E-AF51-2251C0C3601E}" destId="{531AA3A9-8F7A-4609-AAAD-30C2A415F24E}" srcOrd="21" destOrd="0" parTransId="{460C8B4E-D680-4C9D-B07C-7C9AFC4D3B49}" sibTransId="{17D886FD-EE64-4E4C-9106-0893D529630D}"/>
    <dgm:cxn modelId="{29A12A14-796E-495E-9A64-8C9DBC514AE6}" srcId="{06C2CBAC-3A76-4E3E-AF51-2251C0C3601E}" destId="{8AAB3B48-7A08-4625-B42C-6F5AFEFF7073}" srcOrd="10" destOrd="0" parTransId="{3991B5D5-F9AE-4493-A0AF-3A93671F1CA5}" sibTransId="{76A2BA1F-9D66-4E62-91D0-DB2B8E1E5B17}"/>
    <dgm:cxn modelId="{F0BFC815-6276-45E8-985C-9A402B697B67}" srcId="{06C2CBAC-3A76-4E3E-AF51-2251C0C3601E}" destId="{EE0DB4FB-D09C-4BAB-876A-7F7E74A1BD38}" srcOrd="6" destOrd="0" parTransId="{4A20D747-B770-4747-8926-41D30A0B8909}" sibTransId="{BC7279B8-2DDA-4157-8519-FF9B375CEAB6}"/>
    <dgm:cxn modelId="{7E1D5E18-2F67-4620-AC32-778A069E319E}" srcId="{06C2CBAC-3A76-4E3E-AF51-2251C0C3601E}" destId="{4F571694-FCE0-4ED6-B3A5-2C496B46966B}" srcOrd="14" destOrd="0" parTransId="{29C6D2C6-365F-4070-A164-D8F10EF0DC9C}" sibTransId="{BFD9F47A-D79F-4F2C-8BC1-ED7DB8358C52}"/>
    <dgm:cxn modelId="{9316CF1C-3452-4E82-927B-7AD6C032841E}" type="presOf" srcId="{4F571694-FCE0-4ED6-B3A5-2C496B46966B}" destId="{608D6543-E4F2-4317-910A-6646A9868487}" srcOrd="0" destOrd="0" presId="urn:microsoft.com/office/officeart/2008/layout/LinedList"/>
    <dgm:cxn modelId="{F1C24434-A72F-42A7-9C19-2869533FE76F}" srcId="{06C2CBAC-3A76-4E3E-AF51-2251C0C3601E}" destId="{4CDED6F2-F982-48FF-8848-75EC28251C2A}" srcOrd="9" destOrd="0" parTransId="{ABF826DD-9603-4B90-9E89-1AD62CA4B730}" sibTransId="{C713DEE0-FA62-4D6F-96AE-49BEAEBC7D41}"/>
    <dgm:cxn modelId="{286AF335-5DDE-494E-8AA1-A837B2FFC826}" srcId="{06C2CBAC-3A76-4E3E-AF51-2251C0C3601E}" destId="{7D7C04D6-F19B-4F99-848D-6D10AF4D9B2D}" srcOrd="11" destOrd="0" parTransId="{41579BF4-1936-4E65-84C0-BA236A7EAC59}" sibTransId="{6A4A8B54-9587-494E-827F-47EFA59FC23F}"/>
    <dgm:cxn modelId="{D973B338-E61D-4E05-B676-5491FCFC256A}" type="presOf" srcId="{D18C6938-A0CB-402E-8EBB-D50634F88074}" destId="{1035ED00-3F74-440E-9E3C-1232EB280E56}" srcOrd="0" destOrd="0" presId="urn:microsoft.com/office/officeart/2008/layout/LinedList"/>
    <dgm:cxn modelId="{4816A53B-8769-41DD-962B-751FA4289CED}" srcId="{06C2CBAC-3A76-4E3E-AF51-2251C0C3601E}" destId="{3A5D710B-995B-409A-929F-A1B213DF56F5}" srcOrd="12" destOrd="0" parTransId="{FA1593B2-69EB-4D4A-9803-8343E3020832}" sibTransId="{39F37C9C-8B5E-4B1C-AB44-A8E09DB01459}"/>
    <dgm:cxn modelId="{CE993A42-39E9-480B-A245-2C67855E3635}" type="presOf" srcId="{06C2CBAC-3A76-4E3E-AF51-2251C0C3601E}" destId="{DBB86B77-CA7D-4138-9AE6-233E63F344F7}" srcOrd="0" destOrd="0" presId="urn:microsoft.com/office/officeart/2008/layout/LinedList"/>
    <dgm:cxn modelId="{EC71BE44-36DD-42EE-AD1B-18FC7369684A}" srcId="{06C2CBAC-3A76-4E3E-AF51-2251C0C3601E}" destId="{33B2AEC5-9D19-4B4F-BCAF-44A2614F69DE}" srcOrd="19" destOrd="0" parTransId="{3F79CFE6-0F71-4C5E-8BCD-12DB7502D333}" sibTransId="{63B2469D-5033-473B-89BE-938C1ED03DE8}"/>
    <dgm:cxn modelId="{9DCD1A48-13C1-4AB3-919D-BBFBD9F385D3}" srcId="{06C2CBAC-3A76-4E3E-AF51-2251C0C3601E}" destId="{39C04DCC-740B-42F0-B90F-EB09115D7AC4}" srcOrd="1" destOrd="0" parTransId="{67E5F2CC-83BF-4685-BFDD-70CC7EE73A53}" sibTransId="{6B67F8F9-A304-4318-8C5F-5F3EAE86629C}"/>
    <dgm:cxn modelId="{75523570-BE10-43B6-A114-04AFB3D4D570}" type="presOf" srcId="{3A5D710B-995B-409A-929F-A1B213DF56F5}" destId="{0C88CE5E-07B7-4214-978F-052E7748E0C3}" srcOrd="0" destOrd="0" presId="urn:microsoft.com/office/officeart/2008/layout/LinedList"/>
    <dgm:cxn modelId="{5512A770-F35D-4A05-B9BB-8FE2CA568B97}" srcId="{06C2CBAC-3A76-4E3E-AF51-2251C0C3601E}" destId="{9652B326-D60B-4853-94AA-AB11B1932125}" srcOrd="17" destOrd="0" parTransId="{10345364-89A5-4304-898B-B987566C57CD}" sibTransId="{EECC7DF2-D4FC-4AFD-896F-092396B940B2}"/>
    <dgm:cxn modelId="{0A65DC51-383B-404C-929D-ADDE5329E77D}" type="presOf" srcId="{4CDED6F2-F982-48FF-8848-75EC28251C2A}" destId="{5B4BA182-113C-41A8-8C81-77194DF910A7}" srcOrd="0" destOrd="0" presId="urn:microsoft.com/office/officeart/2008/layout/LinedList"/>
    <dgm:cxn modelId="{34788373-7116-47BD-8ACB-23B4CA33F949}" type="presOf" srcId="{9652B326-D60B-4853-94AA-AB11B1932125}" destId="{2B1F60D6-2D89-4E9D-9D2C-78BF43F81941}" srcOrd="0" destOrd="0" presId="urn:microsoft.com/office/officeart/2008/layout/LinedList"/>
    <dgm:cxn modelId="{361F1074-7DB5-4E33-BD20-00C6F0743169}" type="presOf" srcId="{E40DC983-D219-44FD-A6E2-3A229AF73E9F}" destId="{FB96D055-FABE-48F8-9B1B-929DAC1BA986}" srcOrd="0" destOrd="0" presId="urn:microsoft.com/office/officeart/2008/layout/LinedList"/>
    <dgm:cxn modelId="{3D69E877-9C1A-4231-8F56-C6675F52B281}" type="presOf" srcId="{5AA753E6-014B-42A6-AE54-A642347871C3}" destId="{11131CAC-4F7F-4FC7-9370-6E854057E51B}" srcOrd="0" destOrd="0" presId="urn:microsoft.com/office/officeart/2008/layout/LinedList"/>
    <dgm:cxn modelId="{B0427078-53EA-4B72-BD22-4B133E879DCD}" type="presOf" srcId="{33B2AEC5-9D19-4B4F-BCAF-44A2614F69DE}" destId="{3E6595B5-A30D-46DF-A864-EA1726684889}" srcOrd="0" destOrd="0" presId="urn:microsoft.com/office/officeart/2008/layout/LinedList"/>
    <dgm:cxn modelId="{2DE5EC7F-DA0F-485A-AD16-C8BC0318741E}" srcId="{06C2CBAC-3A76-4E3E-AF51-2251C0C3601E}" destId="{AB3EACC6-F09E-414F-9A33-027C6E6CF6DD}" srcOrd="3" destOrd="0" parTransId="{00989A8D-542B-4085-B906-14E2F1256AA1}" sibTransId="{66EF5972-9198-4FE2-8AB3-EE267BDD8CF6}"/>
    <dgm:cxn modelId="{D9FFE185-54B5-435D-9B9A-38E4AF1F1DD4}" type="presOf" srcId="{AF8786CB-D89B-4DDC-8E0A-82B9BDA0E8F2}" destId="{CF7E2D0D-A857-4217-9428-C29FF12A1AA3}" srcOrd="0" destOrd="0" presId="urn:microsoft.com/office/officeart/2008/layout/LinedList"/>
    <dgm:cxn modelId="{16B38A88-121E-4FE4-814C-1FC4C0A49BF9}" type="presOf" srcId="{93A63A93-6FAB-4386-B584-CF51C31468A4}" destId="{5C3BF95E-8979-48F9-9052-94F8186753C0}" srcOrd="0" destOrd="0" presId="urn:microsoft.com/office/officeart/2008/layout/LinedList"/>
    <dgm:cxn modelId="{84D33393-76C4-4802-96ED-402F8CE99F82}" type="presOf" srcId="{6954373E-B75E-4B59-9F3E-FEEFB6026884}" destId="{3CB1D3D0-66EF-485A-83FA-87FE49F96EC5}" srcOrd="0" destOrd="0" presId="urn:microsoft.com/office/officeart/2008/layout/LinedList"/>
    <dgm:cxn modelId="{D9AFCE94-FBC9-4D5F-8336-7C06A869B6D0}" srcId="{06C2CBAC-3A76-4E3E-AF51-2251C0C3601E}" destId="{D18C6938-A0CB-402E-8EBB-D50634F88074}" srcOrd="18" destOrd="0" parTransId="{3E060F0A-452B-48AA-B1C9-F358F72C0114}" sibTransId="{C1B86773-14A3-4438-9148-5F819D7532DF}"/>
    <dgm:cxn modelId="{7A780299-6751-4409-BA2F-7503B0083D0E}" type="presOf" srcId="{F99401B4-B58A-405A-831A-27AF51CEE66B}" destId="{C9845868-77AC-4D0C-9288-2EFEBBEA657C}" srcOrd="0" destOrd="0" presId="urn:microsoft.com/office/officeart/2008/layout/LinedList"/>
    <dgm:cxn modelId="{16C8BFA0-3729-4B6B-BD4E-E93A9EEE4BFB}" type="presOf" srcId="{4A1AB012-3434-4530-AD13-EAD30660FD12}" destId="{16664A71-1358-4A5D-A777-F51505D84CDA}" srcOrd="0" destOrd="0" presId="urn:microsoft.com/office/officeart/2008/layout/LinedList"/>
    <dgm:cxn modelId="{8CBCFDA2-6258-404E-9725-C5E7543CB9A6}" type="presOf" srcId="{CBA49D13-802E-4868-A107-A17B8D7A5583}" destId="{48B88758-164A-4925-BF8E-628DB513DD77}" srcOrd="0" destOrd="0" presId="urn:microsoft.com/office/officeart/2008/layout/LinedList"/>
    <dgm:cxn modelId="{C6512BAA-FC86-466C-8D82-7FEEA70389FB}" srcId="{06C2CBAC-3A76-4E3E-AF51-2251C0C3601E}" destId="{5DAD00B7-63B1-4AE5-9D0F-48CF846DB384}" srcOrd="2" destOrd="0" parTransId="{2B19CF4B-FCC4-4AEB-BD98-60A34A979F46}" sibTransId="{407F961D-1395-40A5-A297-064283992F60}"/>
    <dgm:cxn modelId="{9CE93EB0-68B1-4D5F-9941-F34559C8A198}" srcId="{06C2CBAC-3A76-4E3E-AF51-2251C0C3601E}" destId="{CBA49D13-802E-4868-A107-A17B8D7A5583}" srcOrd="8" destOrd="0" parTransId="{B080CA22-1272-42A9-83CA-5097F803426D}" sibTransId="{0D800538-C1CA-47DF-9B12-AA4F55BD0E84}"/>
    <dgm:cxn modelId="{55EA69B3-2C2F-4DF6-9D56-2087963E8569}" type="presOf" srcId="{338B6CF7-5B3B-43D5-A6A9-B64B3BD0BEB8}" destId="{BA5A0E12-5828-4438-AC6C-E37DB25265E7}" srcOrd="0" destOrd="0" presId="urn:microsoft.com/office/officeart/2008/layout/LinedList"/>
    <dgm:cxn modelId="{50B973BA-439F-4485-AF64-023396A83469}" srcId="{06C2CBAC-3A76-4E3E-AF51-2251C0C3601E}" destId="{4A1AB012-3434-4530-AD13-EAD30660FD12}" srcOrd="20" destOrd="0" parTransId="{6E768757-90B6-4846-8412-DC6DFBC3C5D9}" sibTransId="{91E3DA40-184C-4586-8AB9-A1CCD956C7E1}"/>
    <dgm:cxn modelId="{F4EB11BB-F5ED-467C-8589-4CDF59817300}" srcId="{06C2CBAC-3A76-4E3E-AF51-2251C0C3601E}" destId="{F99401B4-B58A-405A-831A-27AF51CEE66B}" srcOrd="4" destOrd="0" parTransId="{114A1831-357C-458F-BB83-046C976DEAFE}" sibTransId="{3D7531B1-D2AB-4910-8347-8B2E35697577}"/>
    <dgm:cxn modelId="{0D0D58BC-07BD-49E6-8E81-1F78B881BD5C}" type="presOf" srcId="{39C04DCC-740B-42F0-B90F-EB09115D7AC4}" destId="{8C20FD93-7E88-4B50-BB74-241314563751}" srcOrd="0" destOrd="0" presId="urn:microsoft.com/office/officeart/2008/layout/LinedList"/>
    <dgm:cxn modelId="{F506F1BE-EDA4-4B32-917D-7F1024E7F668}" type="presOf" srcId="{531AA3A9-8F7A-4609-AAAD-30C2A415F24E}" destId="{93DD97CD-998A-4B90-8D62-22F5FFF50F78}" srcOrd="0" destOrd="0" presId="urn:microsoft.com/office/officeart/2008/layout/LinedList"/>
    <dgm:cxn modelId="{1DB673C5-913F-4D66-BEA2-2795DD948F2F}" type="presOf" srcId="{8AAB3B48-7A08-4625-B42C-6F5AFEFF7073}" destId="{F9F116D5-B16E-4004-A429-A45A7605B073}" srcOrd="0" destOrd="0" presId="urn:microsoft.com/office/officeart/2008/layout/LinedList"/>
    <dgm:cxn modelId="{6FBDA1C5-9108-4C78-ADD5-7EF89A556895}" srcId="{06C2CBAC-3A76-4E3E-AF51-2251C0C3601E}" destId="{93A63A93-6FAB-4386-B584-CF51C31468A4}" srcOrd="7" destOrd="0" parTransId="{3C2BD9CB-8F4A-4233-A892-0311144669DD}" sibTransId="{BE3115EF-36F0-4EDF-B142-2CDFC42027F7}"/>
    <dgm:cxn modelId="{F380AACA-CD5F-4C20-8B83-244DD158B00C}" type="presOf" srcId="{7D7C04D6-F19B-4F99-848D-6D10AF4D9B2D}" destId="{6F0C4846-5432-4A8C-BBA3-A8D0E4A431F2}" srcOrd="0" destOrd="0" presId="urn:microsoft.com/office/officeart/2008/layout/LinedList"/>
    <dgm:cxn modelId="{E71BCEDA-1A10-487E-BEF6-E3A32B6A5068}" type="presOf" srcId="{AB3EACC6-F09E-414F-9A33-027C6E6CF6DD}" destId="{2A0666D6-756C-47AB-ADBA-897ABB1B2460}" srcOrd="0" destOrd="0" presId="urn:microsoft.com/office/officeart/2008/layout/LinedList"/>
    <dgm:cxn modelId="{ECAF18E0-FBE5-420E-AB81-3687BD449660}" srcId="{06C2CBAC-3A76-4E3E-AF51-2251C0C3601E}" destId="{AF8786CB-D89B-4DDC-8E0A-82B9BDA0E8F2}" srcOrd="13" destOrd="0" parTransId="{9AF01C7F-3ACB-4BE5-A7F8-8EF5A813DD52}" sibTransId="{D00845D7-D724-4011-815D-BCFADF13D1F4}"/>
    <dgm:cxn modelId="{4C0A9FE1-BC1D-4B29-A574-3100A7ABD6C9}" type="presOf" srcId="{EE0DB4FB-D09C-4BAB-876A-7F7E74A1BD38}" destId="{05F5BAC3-1486-4870-B0B2-AB6DCED86C37}" srcOrd="0" destOrd="0" presId="urn:microsoft.com/office/officeart/2008/layout/LinedList"/>
    <dgm:cxn modelId="{A1C7F5E8-E492-4203-BF71-02C64FC144FA}" srcId="{06C2CBAC-3A76-4E3E-AF51-2251C0C3601E}" destId="{6954373E-B75E-4B59-9F3E-FEEFB6026884}" srcOrd="5" destOrd="0" parTransId="{FD00470E-0D15-4702-91F2-FE4CA8AFED26}" sibTransId="{6A46FAF2-2A8C-45FB-8321-5387C493FF91}"/>
    <dgm:cxn modelId="{0004AAEE-66F0-433C-B4A8-11E3D18D65BD}" srcId="{06C2CBAC-3A76-4E3E-AF51-2251C0C3601E}" destId="{E40DC983-D219-44FD-A6E2-3A229AF73E9F}" srcOrd="16" destOrd="0" parTransId="{998E5E5C-31F9-463E-9AE8-EAFE9AFA43F9}" sibTransId="{5937A4F6-478A-4B73-A17A-30807064BA29}"/>
    <dgm:cxn modelId="{35B049F3-6CEE-4F7F-BFC3-5C5B1621FFFA}" type="presOf" srcId="{5DAD00B7-63B1-4AE5-9D0F-48CF846DB384}" destId="{A89DA7F6-8176-4B58-9882-1C1F298BCD85}" srcOrd="0" destOrd="0" presId="urn:microsoft.com/office/officeart/2008/layout/LinedList"/>
    <dgm:cxn modelId="{36018321-8044-4022-B2D4-DE2F59014F33}" type="presParOf" srcId="{DBB86B77-CA7D-4138-9AE6-233E63F344F7}" destId="{3B885410-E373-4721-A1EC-561C90735389}" srcOrd="0" destOrd="0" presId="urn:microsoft.com/office/officeart/2008/layout/LinedList"/>
    <dgm:cxn modelId="{D306B5A8-2B22-4FAA-8011-9CED84EBA87C}" type="presParOf" srcId="{DBB86B77-CA7D-4138-9AE6-233E63F344F7}" destId="{4BB2A1B3-234F-49F8-A8BE-1E00CA995DBC}" srcOrd="1" destOrd="0" presId="urn:microsoft.com/office/officeart/2008/layout/LinedList"/>
    <dgm:cxn modelId="{85F4C787-ED61-497E-B282-CC7B03A5E362}" type="presParOf" srcId="{4BB2A1B3-234F-49F8-A8BE-1E00CA995DBC}" destId="{BA5A0E12-5828-4438-AC6C-E37DB25265E7}" srcOrd="0" destOrd="0" presId="urn:microsoft.com/office/officeart/2008/layout/LinedList"/>
    <dgm:cxn modelId="{F76BC584-8781-4291-81D6-3B29E6104276}" type="presParOf" srcId="{4BB2A1B3-234F-49F8-A8BE-1E00CA995DBC}" destId="{0A54CBD7-0F6D-4AF9-BEF3-C32B7DBFC21D}" srcOrd="1" destOrd="0" presId="urn:microsoft.com/office/officeart/2008/layout/LinedList"/>
    <dgm:cxn modelId="{40962D02-620A-4AB0-828C-70060E287D9D}" type="presParOf" srcId="{DBB86B77-CA7D-4138-9AE6-233E63F344F7}" destId="{2E82669A-A303-4D59-B95F-FED66E924399}" srcOrd="2" destOrd="0" presId="urn:microsoft.com/office/officeart/2008/layout/LinedList"/>
    <dgm:cxn modelId="{9593CB62-1C44-4C17-9EE5-030079CB2005}" type="presParOf" srcId="{DBB86B77-CA7D-4138-9AE6-233E63F344F7}" destId="{554262F4-5A64-4DAE-B566-3DD0C1E8E047}" srcOrd="3" destOrd="0" presId="urn:microsoft.com/office/officeart/2008/layout/LinedList"/>
    <dgm:cxn modelId="{D1E0C6A6-CF05-4C79-88B3-450E863810DD}" type="presParOf" srcId="{554262F4-5A64-4DAE-B566-3DD0C1E8E047}" destId="{8C20FD93-7E88-4B50-BB74-241314563751}" srcOrd="0" destOrd="0" presId="urn:microsoft.com/office/officeart/2008/layout/LinedList"/>
    <dgm:cxn modelId="{F3486BDD-2C98-4B08-B446-7E43C29804B0}" type="presParOf" srcId="{554262F4-5A64-4DAE-B566-3DD0C1E8E047}" destId="{5283D3F5-3EEB-4132-A685-DFEA6AEC40AE}" srcOrd="1" destOrd="0" presId="urn:microsoft.com/office/officeart/2008/layout/LinedList"/>
    <dgm:cxn modelId="{DE237C07-E01B-4BDE-BCC4-66361D41B9E0}" type="presParOf" srcId="{DBB86B77-CA7D-4138-9AE6-233E63F344F7}" destId="{6F237E93-CC18-4AA8-B9BC-51B7AA371777}" srcOrd="4" destOrd="0" presId="urn:microsoft.com/office/officeart/2008/layout/LinedList"/>
    <dgm:cxn modelId="{CBFDE780-6CA5-4C86-9222-1F296EA29BD1}" type="presParOf" srcId="{DBB86B77-CA7D-4138-9AE6-233E63F344F7}" destId="{8E19DB1E-B0F3-4949-B4D2-88A3C93FDE8E}" srcOrd="5" destOrd="0" presId="urn:microsoft.com/office/officeart/2008/layout/LinedList"/>
    <dgm:cxn modelId="{F3F9416D-6D08-4CAC-AA18-C9599FC485F4}" type="presParOf" srcId="{8E19DB1E-B0F3-4949-B4D2-88A3C93FDE8E}" destId="{A89DA7F6-8176-4B58-9882-1C1F298BCD85}" srcOrd="0" destOrd="0" presId="urn:microsoft.com/office/officeart/2008/layout/LinedList"/>
    <dgm:cxn modelId="{BBE59BD9-2942-432E-B62D-D24442B64EFB}" type="presParOf" srcId="{8E19DB1E-B0F3-4949-B4D2-88A3C93FDE8E}" destId="{93BC9C07-01C0-4776-898D-F164A311A1CA}" srcOrd="1" destOrd="0" presId="urn:microsoft.com/office/officeart/2008/layout/LinedList"/>
    <dgm:cxn modelId="{EDD43EAF-313E-478F-B5D7-BF0458D5664A}" type="presParOf" srcId="{DBB86B77-CA7D-4138-9AE6-233E63F344F7}" destId="{7855980C-3DE3-4A72-80D7-23290F75B7BE}" srcOrd="6" destOrd="0" presId="urn:microsoft.com/office/officeart/2008/layout/LinedList"/>
    <dgm:cxn modelId="{6424820A-6C9F-4C6D-88FC-6D0F9867BD61}" type="presParOf" srcId="{DBB86B77-CA7D-4138-9AE6-233E63F344F7}" destId="{6C8E4F07-9AE1-4BEA-8167-CC8F158571E3}" srcOrd="7" destOrd="0" presId="urn:microsoft.com/office/officeart/2008/layout/LinedList"/>
    <dgm:cxn modelId="{345246AE-A4D7-4981-B080-CB358317B073}" type="presParOf" srcId="{6C8E4F07-9AE1-4BEA-8167-CC8F158571E3}" destId="{2A0666D6-756C-47AB-ADBA-897ABB1B2460}" srcOrd="0" destOrd="0" presId="urn:microsoft.com/office/officeart/2008/layout/LinedList"/>
    <dgm:cxn modelId="{2029260A-D812-4325-A126-55D31E4A5138}" type="presParOf" srcId="{6C8E4F07-9AE1-4BEA-8167-CC8F158571E3}" destId="{17A65235-B239-424A-A397-1B30C933A763}" srcOrd="1" destOrd="0" presId="urn:microsoft.com/office/officeart/2008/layout/LinedList"/>
    <dgm:cxn modelId="{A7D8FABB-5597-44A8-84D8-6C985E92C1DC}" type="presParOf" srcId="{DBB86B77-CA7D-4138-9AE6-233E63F344F7}" destId="{211A98E0-6D55-4CBD-84CC-B9FDAE076295}" srcOrd="8" destOrd="0" presId="urn:microsoft.com/office/officeart/2008/layout/LinedList"/>
    <dgm:cxn modelId="{427F0130-5B47-4156-8263-7D2768DD2417}" type="presParOf" srcId="{DBB86B77-CA7D-4138-9AE6-233E63F344F7}" destId="{2483A51A-F3BE-4675-BB87-32FADAFA7134}" srcOrd="9" destOrd="0" presId="urn:microsoft.com/office/officeart/2008/layout/LinedList"/>
    <dgm:cxn modelId="{2D9959DB-389C-4EC4-8C2C-6036E9F7C126}" type="presParOf" srcId="{2483A51A-F3BE-4675-BB87-32FADAFA7134}" destId="{C9845868-77AC-4D0C-9288-2EFEBBEA657C}" srcOrd="0" destOrd="0" presId="urn:microsoft.com/office/officeart/2008/layout/LinedList"/>
    <dgm:cxn modelId="{241200D5-62AD-4398-9293-075CA971CA79}" type="presParOf" srcId="{2483A51A-F3BE-4675-BB87-32FADAFA7134}" destId="{B1E3D4F9-EB5B-4C01-94EC-89413FB19643}" srcOrd="1" destOrd="0" presId="urn:microsoft.com/office/officeart/2008/layout/LinedList"/>
    <dgm:cxn modelId="{AE44BD6B-D68D-4093-9606-E0AA6E05FAD0}" type="presParOf" srcId="{DBB86B77-CA7D-4138-9AE6-233E63F344F7}" destId="{66623FA7-AFE4-429D-92F1-79D20446B354}" srcOrd="10" destOrd="0" presId="urn:microsoft.com/office/officeart/2008/layout/LinedList"/>
    <dgm:cxn modelId="{BED8F001-C2F4-477C-9D05-B1846F74BC85}" type="presParOf" srcId="{DBB86B77-CA7D-4138-9AE6-233E63F344F7}" destId="{F1E6CF37-C145-4836-ACD2-650B55D6715D}" srcOrd="11" destOrd="0" presId="urn:microsoft.com/office/officeart/2008/layout/LinedList"/>
    <dgm:cxn modelId="{19398B7C-527F-4B2C-8F8B-BC9E6F559888}" type="presParOf" srcId="{F1E6CF37-C145-4836-ACD2-650B55D6715D}" destId="{3CB1D3D0-66EF-485A-83FA-87FE49F96EC5}" srcOrd="0" destOrd="0" presId="urn:microsoft.com/office/officeart/2008/layout/LinedList"/>
    <dgm:cxn modelId="{3DF7F86A-DFE8-4D59-B0EE-40AFABB33BE1}" type="presParOf" srcId="{F1E6CF37-C145-4836-ACD2-650B55D6715D}" destId="{75E046AD-C971-4E17-A670-54422A523B38}" srcOrd="1" destOrd="0" presId="urn:microsoft.com/office/officeart/2008/layout/LinedList"/>
    <dgm:cxn modelId="{657874C9-A80D-409D-81A7-D9D56C6BEDB0}" type="presParOf" srcId="{DBB86B77-CA7D-4138-9AE6-233E63F344F7}" destId="{D2FE7233-7E16-4121-BE59-590A9ABA4D79}" srcOrd="12" destOrd="0" presId="urn:microsoft.com/office/officeart/2008/layout/LinedList"/>
    <dgm:cxn modelId="{4F566F08-6ACA-44C2-AF79-8E9D48D9C15D}" type="presParOf" srcId="{DBB86B77-CA7D-4138-9AE6-233E63F344F7}" destId="{3CD31A24-8FB1-4E9E-8BF1-092F064D9D66}" srcOrd="13" destOrd="0" presId="urn:microsoft.com/office/officeart/2008/layout/LinedList"/>
    <dgm:cxn modelId="{2593C75D-095C-4115-9116-933F39A76071}" type="presParOf" srcId="{3CD31A24-8FB1-4E9E-8BF1-092F064D9D66}" destId="{05F5BAC3-1486-4870-B0B2-AB6DCED86C37}" srcOrd="0" destOrd="0" presId="urn:microsoft.com/office/officeart/2008/layout/LinedList"/>
    <dgm:cxn modelId="{0728E3DD-8C13-4B2B-AEEF-EC93A5AD0DA1}" type="presParOf" srcId="{3CD31A24-8FB1-4E9E-8BF1-092F064D9D66}" destId="{05D4B496-8450-4C6E-BECF-1B50009356FD}" srcOrd="1" destOrd="0" presId="urn:microsoft.com/office/officeart/2008/layout/LinedList"/>
    <dgm:cxn modelId="{4275D53B-FA2F-4682-9EDC-82FA3113805D}" type="presParOf" srcId="{DBB86B77-CA7D-4138-9AE6-233E63F344F7}" destId="{12B0BD79-ABA3-4D97-A82C-3318B3C68BB5}" srcOrd="14" destOrd="0" presId="urn:microsoft.com/office/officeart/2008/layout/LinedList"/>
    <dgm:cxn modelId="{F86188D2-34D2-4732-BEA9-91B61CCBCA8E}" type="presParOf" srcId="{DBB86B77-CA7D-4138-9AE6-233E63F344F7}" destId="{C6DACA08-0EE2-49CA-8E63-7BE9320B29F2}" srcOrd="15" destOrd="0" presId="urn:microsoft.com/office/officeart/2008/layout/LinedList"/>
    <dgm:cxn modelId="{C8785AB3-3B35-4033-AB21-4A05B58BC086}" type="presParOf" srcId="{C6DACA08-0EE2-49CA-8E63-7BE9320B29F2}" destId="{5C3BF95E-8979-48F9-9052-94F8186753C0}" srcOrd="0" destOrd="0" presId="urn:microsoft.com/office/officeart/2008/layout/LinedList"/>
    <dgm:cxn modelId="{AE2D61E2-54B5-4F5E-BDCA-0B7CA2B89F7F}" type="presParOf" srcId="{C6DACA08-0EE2-49CA-8E63-7BE9320B29F2}" destId="{EF3A867F-21A3-4870-B7A5-9128B29BD4F7}" srcOrd="1" destOrd="0" presId="urn:microsoft.com/office/officeart/2008/layout/LinedList"/>
    <dgm:cxn modelId="{9D3BB243-E68C-4F41-84A5-AFBD1FEEDEC3}" type="presParOf" srcId="{DBB86B77-CA7D-4138-9AE6-233E63F344F7}" destId="{FC3DB5F8-DC52-4770-A406-9D90BBC71421}" srcOrd="16" destOrd="0" presId="urn:microsoft.com/office/officeart/2008/layout/LinedList"/>
    <dgm:cxn modelId="{222DF0F7-49D1-43DA-9FB8-CDD1031C477B}" type="presParOf" srcId="{DBB86B77-CA7D-4138-9AE6-233E63F344F7}" destId="{A2D13759-D9A2-4F1D-B7F4-E092D401685E}" srcOrd="17" destOrd="0" presId="urn:microsoft.com/office/officeart/2008/layout/LinedList"/>
    <dgm:cxn modelId="{DF44982D-D544-4E8F-B4A3-0CB5A13A10B7}" type="presParOf" srcId="{A2D13759-D9A2-4F1D-B7F4-E092D401685E}" destId="{48B88758-164A-4925-BF8E-628DB513DD77}" srcOrd="0" destOrd="0" presId="urn:microsoft.com/office/officeart/2008/layout/LinedList"/>
    <dgm:cxn modelId="{5C0587B6-171E-485F-8338-2B512AE6D992}" type="presParOf" srcId="{A2D13759-D9A2-4F1D-B7F4-E092D401685E}" destId="{BFA7CF07-1173-4BC9-8013-27EB822476DD}" srcOrd="1" destOrd="0" presId="urn:microsoft.com/office/officeart/2008/layout/LinedList"/>
    <dgm:cxn modelId="{F108BAFC-AF99-4F35-8AC9-ED166225A419}" type="presParOf" srcId="{DBB86B77-CA7D-4138-9AE6-233E63F344F7}" destId="{EA789FD3-8DE3-48F7-AFB8-E96203DA6290}" srcOrd="18" destOrd="0" presId="urn:microsoft.com/office/officeart/2008/layout/LinedList"/>
    <dgm:cxn modelId="{A555FE37-65A2-42E0-85D1-1C400C0BDC19}" type="presParOf" srcId="{DBB86B77-CA7D-4138-9AE6-233E63F344F7}" destId="{BF45C196-8190-47F2-B5C7-CEF770115B39}" srcOrd="19" destOrd="0" presId="urn:microsoft.com/office/officeart/2008/layout/LinedList"/>
    <dgm:cxn modelId="{12DDECCB-6032-4897-9919-0526F7E8D934}" type="presParOf" srcId="{BF45C196-8190-47F2-B5C7-CEF770115B39}" destId="{5B4BA182-113C-41A8-8C81-77194DF910A7}" srcOrd="0" destOrd="0" presId="urn:microsoft.com/office/officeart/2008/layout/LinedList"/>
    <dgm:cxn modelId="{4FBCCA53-F604-4EED-99B0-05B31E4387F5}" type="presParOf" srcId="{BF45C196-8190-47F2-B5C7-CEF770115B39}" destId="{04CA51DB-C6AF-4CCA-A9FA-88E570B1B936}" srcOrd="1" destOrd="0" presId="urn:microsoft.com/office/officeart/2008/layout/LinedList"/>
    <dgm:cxn modelId="{0D18A904-251E-41D2-B721-2593C5ABCB6E}" type="presParOf" srcId="{DBB86B77-CA7D-4138-9AE6-233E63F344F7}" destId="{F4CF280B-233E-4DB1-ABF2-1A136306C604}" srcOrd="20" destOrd="0" presId="urn:microsoft.com/office/officeart/2008/layout/LinedList"/>
    <dgm:cxn modelId="{293C7E5D-2DB3-445E-9FF3-BE4B474E1226}" type="presParOf" srcId="{DBB86B77-CA7D-4138-9AE6-233E63F344F7}" destId="{4C6DCD32-4B6C-4FAC-8F2E-7B763CB6D6C8}" srcOrd="21" destOrd="0" presId="urn:microsoft.com/office/officeart/2008/layout/LinedList"/>
    <dgm:cxn modelId="{A0047251-05CF-430E-8194-B8ABABE7C80F}" type="presParOf" srcId="{4C6DCD32-4B6C-4FAC-8F2E-7B763CB6D6C8}" destId="{F9F116D5-B16E-4004-A429-A45A7605B073}" srcOrd="0" destOrd="0" presId="urn:microsoft.com/office/officeart/2008/layout/LinedList"/>
    <dgm:cxn modelId="{3743A271-7F85-4BC4-8B9A-6C01B7B0876A}" type="presParOf" srcId="{4C6DCD32-4B6C-4FAC-8F2E-7B763CB6D6C8}" destId="{AAE24541-F3E3-4FF9-A957-1FBFCFA7C488}" srcOrd="1" destOrd="0" presId="urn:microsoft.com/office/officeart/2008/layout/LinedList"/>
    <dgm:cxn modelId="{AEC8E355-6F97-4816-B5D4-E741C17C8659}" type="presParOf" srcId="{DBB86B77-CA7D-4138-9AE6-233E63F344F7}" destId="{136EFBDB-10A0-45F4-9D8B-F75746035762}" srcOrd="22" destOrd="0" presId="urn:microsoft.com/office/officeart/2008/layout/LinedList"/>
    <dgm:cxn modelId="{75B9E60C-29D7-4214-88E7-20E86839D768}" type="presParOf" srcId="{DBB86B77-CA7D-4138-9AE6-233E63F344F7}" destId="{1CA06FE4-B5AB-41E4-A8E4-5A3B5EC7D651}" srcOrd="23" destOrd="0" presId="urn:microsoft.com/office/officeart/2008/layout/LinedList"/>
    <dgm:cxn modelId="{E10C05D3-3EAA-453D-8168-61086057819F}" type="presParOf" srcId="{1CA06FE4-B5AB-41E4-A8E4-5A3B5EC7D651}" destId="{6F0C4846-5432-4A8C-BBA3-A8D0E4A431F2}" srcOrd="0" destOrd="0" presId="urn:microsoft.com/office/officeart/2008/layout/LinedList"/>
    <dgm:cxn modelId="{06F3DEE5-1312-4593-8DAB-F72A29FB203C}" type="presParOf" srcId="{1CA06FE4-B5AB-41E4-A8E4-5A3B5EC7D651}" destId="{A13358C0-DCFF-46A8-97F9-13687571BBE1}" srcOrd="1" destOrd="0" presId="urn:microsoft.com/office/officeart/2008/layout/LinedList"/>
    <dgm:cxn modelId="{D876F7BC-3590-4C1F-8868-8B738BFEC64B}" type="presParOf" srcId="{DBB86B77-CA7D-4138-9AE6-233E63F344F7}" destId="{81884D1F-7597-4094-A756-9D479A130EA8}" srcOrd="24" destOrd="0" presId="urn:microsoft.com/office/officeart/2008/layout/LinedList"/>
    <dgm:cxn modelId="{A0517AD8-F88B-40D3-B095-552E83BFEE46}" type="presParOf" srcId="{DBB86B77-CA7D-4138-9AE6-233E63F344F7}" destId="{EC3FA555-E5E4-45E1-93CA-99D80F623C2D}" srcOrd="25" destOrd="0" presId="urn:microsoft.com/office/officeart/2008/layout/LinedList"/>
    <dgm:cxn modelId="{4E56333E-8884-4614-BFF3-14078A7BD39F}" type="presParOf" srcId="{EC3FA555-E5E4-45E1-93CA-99D80F623C2D}" destId="{0C88CE5E-07B7-4214-978F-052E7748E0C3}" srcOrd="0" destOrd="0" presId="urn:microsoft.com/office/officeart/2008/layout/LinedList"/>
    <dgm:cxn modelId="{37A0C459-0237-4E63-A2EC-805B73644F34}" type="presParOf" srcId="{EC3FA555-E5E4-45E1-93CA-99D80F623C2D}" destId="{35BDEE21-0777-4430-AB9F-2B502D6680EC}" srcOrd="1" destOrd="0" presId="urn:microsoft.com/office/officeart/2008/layout/LinedList"/>
    <dgm:cxn modelId="{99D69F15-A451-42BF-BD0F-9C2B4DE64F70}" type="presParOf" srcId="{DBB86B77-CA7D-4138-9AE6-233E63F344F7}" destId="{953C0C8B-EEF2-473A-8A5F-E529708D285D}" srcOrd="26" destOrd="0" presId="urn:microsoft.com/office/officeart/2008/layout/LinedList"/>
    <dgm:cxn modelId="{C99FB613-5E32-47F7-8B68-65469DF237CE}" type="presParOf" srcId="{DBB86B77-CA7D-4138-9AE6-233E63F344F7}" destId="{CE4BA60F-6FCC-4248-BF07-8D2C36C70B03}" srcOrd="27" destOrd="0" presId="urn:microsoft.com/office/officeart/2008/layout/LinedList"/>
    <dgm:cxn modelId="{C56ADD11-68F9-40A9-A8AA-5C17FA71F021}" type="presParOf" srcId="{CE4BA60F-6FCC-4248-BF07-8D2C36C70B03}" destId="{CF7E2D0D-A857-4217-9428-C29FF12A1AA3}" srcOrd="0" destOrd="0" presId="urn:microsoft.com/office/officeart/2008/layout/LinedList"/>
    <dgm:cxn modelId="{0F4003FC-C960-4BE3-85D3-826CFC8C1988}" type="presParOf" srcId="{CE4BA60F-6FCC-4248-BF07-8D2C36C70B03}" destId="{49DEDEE5-CC0C-426E-AE30-339E7AD22086}" srcOrd="1" destOrd="0" presId="urn:microsoft.com/office/officeart/2008/layout/LinedList"/>
    <dgm:cxn modelId="{EA08AAA7-249B-443F-A1B5-BA7B8B31FE8B}" type="presParOf" srcId="{DBB86B77-CA7D-4138-9AE6-233E63F344F7}" destId="{C6F0AC30-6487-4FA6-8FA3-77A6C4CA3081}" srcOrd="28" destOrd="0" presId="urn:microsoft.com/office/officeart/2008/layout/LinedList"/>
    <dgm:cxn modelId="{C035F79F-CEB1-46C8-B6AA-861AECB34141}" type="presParOf" srcId="{DBB86B77-CA7D-4138-9AE6-233E63F344F7}" destId="{9E43AF1C-9704-4144-AEE9-5E2ADEB7C997}" srcOrd="29" destOrd="0" presId="urn:microsoft.com/office/officeart/2008/layout/LinedList"/>
    <dgm:cxn modelId="{DB760C51-CE28-48A9-9F63-2B11DD446EED}" type="presParOf" srcId="{9E43AF1C-9704-4144-AEE9-5E2ADEB7C997}" destId="{608D6543-E4F2-4317-910A-6646A9868487}" srcOrd="0" destOrd="0" presId="urn:microsoft.com/office/officeart/2008/layout/LinedList"/>
    <dgm:cxn modelId="{CBE62649-E7F2-40C9-A968-17628FEC0F94}" type="presParOf" srcId="{9E43AF1C-9704-4144-AEE9-5E2ADEB7C997}" destId="{542C503F-7A03-4720-A12F-5A9DA032700A}" srcOrd="1" destOrd="0" presId="urn:microsoft.com/office/officeart/2008/layout/LinedList"/>
    <dgm:cxn modelId="{5D57CA0C-EA33-4DFF-B14D-9F405A7DED17}" type="presParOf" srcId="{DBB86B77-CA7D-4138-9AE6-233E63F344F7}" destId="{1B229719-CEFA-435A-AFB0-7925E2CB452A}" srcOrd="30" destOrd="0" presId="urn:microsoft.com/office/officeart/2008/layout/LinedList"/>
    <dgm:cxn modelId="{0F45B918-6C73-4624-AB41-879117F7DF35}" type="presParOf" srcId="{DBB86B77-CA7D-4138-9AE6-233E63F344F7}" destId="{A4300441-A71A-4CC3-A8D8-8C0D08CD5F2F}" srcOrd="31" destOrd="0" presId="urn:microsoft.com/office/officeart/2008/layout/LinedList"/>
    <dgm:cxn modelId="{BA044883-4FBE-4F6C-928B-C29619AC6F2E}" type="presParOf" srcId="{A4300441-A71A-4CC3-A8D8-8C0D08CD5F2F}" destId="{11131CAC-4F7F-4FC7-9370-6E854057E51B}" srcOrd="0" destOrd="0" presId="urn:microsoft.com/office/officeart/2008/layout/LinedList"/>
    <dgm:cxn modelId="{8F38E32D-45FE-4263-856B-4B21663EB779}" type="presParOf" srcId="{A4300441-A71A-4CC3-A8D8-8C0D08CD5F2F}" destId="{74D9018B-8506-4F48-AB3B-ED4EA285592A}" srcOrd="1" destOrd="0" presId="urn:microsoft.com/office/officeart/2008/layout/LinedList"/>
    <dgm:cxn modelId="{520236A9-D391-4E27-B4BD-04F7A181F206}" type="presParOf" srcId="{DBB86B77-CA7D-4138-9AE6-233E63F344F7}" destId="{8D1C6C5F-8614-46CA-B1D0-8B2F7C8BC1EC}" srcOrd="32" destOrd="0" presId="urn:microsoft.com/office/officeart/2008/layout/LinedList"/>
    <dgm:cxn modelId="{0FA08168-61EF-43C9-BC84-E7F77CA11F17}" type="presParOf" srcId="{DBB86B77-CA7D-4138-9AE6-233E63F344F7}" destId="{4089C2F8-A213-43C6-861D-5B85257EB9E3}" srcOrd="33" destOrd="0" presId="urn:microsoft.com/office/officeart/2008/layout/LinedList"/>
    <dgm:cxn modelId="{7ECB890A-4338-4151-A5DE-9277E3EDBC8A}" type="presParOf" srcId="{4089C2F8-A213-43C6-861D-5B85257EB9E3}" destId="{FB96D055-FABE-48F8-9B1B-929DAC1BA986}" srcOrd="0" destOrd="0" presId="urn:microsoft.com/office/officeart/2008/layout/LinedList"/>
    <dgm:cxn modelId="{E7A82163-B5B3-4280-B8EE-CAD80973DD20}" type="presParOf" srcId="{4089C2F8-A213-43C6-861D-5B85257EB9E3}" destId="{CA177E17-90F7-44E3-ABDF-3C1B2CA71AF7}" srcOrd="1" destOrd="0" presId="urn:microsoft.com/office/officeart/2008/layout/LinedList"/>
    <dgm:cxn modelId="{DE7A9F3D-0D36-4C6F-A7C5-2DDBF42A1ABC}" type="presParOf" srcId="{DBB86B77-CA7D-4138-9AE6-233E63F344F7}" destId="{7B94B37A-6661-48F5-86A2-3F8A6F0C59E9}" srcOrd="34" destOrd="0" presId="urn:microsoft.com/office/officeart/2008/layout/LinedList"/>
    <dgm:cxn modelId="{540164E7-DA6B-40D4-924C-87C1DC05C6A2}" type="presParOf" srcId="{DBB86B77-CA7D-4138-9AE6-233E63F344F7}" destId="{82C832FD-5C18-4A37-B16D-B628A1431B21}" srcOrd="35" destOrd="0" presId="urn:microsoft.com/office/officeart/2008/layout/LinedList"/>
    <dgm:cxn modelId="{C9DD0CDD-E0D2-401D-9978-53C8375E18EC}" type="presParOf" srcId="{82C832FD-5C18-4A37-B16D-B628A1431B21}" destId="{2B1F60D6-2D89-4E9D-9D2C-78BF43F81941}" srcOrd="0" destOrd="0" presId="urn:microsoft.com/office/officeart/2008/layout/LinedList"/>
    <dgm:cxn modelId="{7D7AE0C3-C3FD-414F-BF7F-AA8BA1419691}" type="presParOf" srcId="{82C832FD-5C18-4A37-B16D-B628A1431B21}" destId="{F2E8F5F7-88EB-4B95-A175-55D1EDCB5209}" srcOrd="1" destOrd="0" presId="urn:microsoft.com/office/officeart/2008/layout/LinedList"/>
    <dgm:cxn modelId="{EBB79639-CE23-42FD-8798-EB908F4AFE77}" type="presParOf" srcId="{DBB86B77-CA7D-4138-9AE6-233E63F344F7}" destId="{DA038968-F8B2-425C-8859-461BD421F4A5}" srcOrd="36" destOrd="0" presId="urn:microsoft.com/office/officeart/2008/layout/LinedList"/>
    <dgm:cxn modelId="{694BF623-870A-471D-B527-299FB90ED476}" type="presParOf" srcId="{DBB86B77-CA7D-4138-9AE6-233E63F344F7}" destId="{DABB9F74-1888-48EA-B546-85B5D810642B}" srcOrd="37" destOrd="0" presId="urn:microsoft.com/office/officeart/2008/layout/LinedList"/>
    <dgm:cxn modelId="{B93EF640-2D72-4F24-B217-697F5D19C352}" type="presParOf" srcId="{DABB9F74-1888-48EA-B546-85B5D810642B}" destId="{1035ED00-3F74-440E-9E3C-1232EB280E56}" srcOrd="0" destOrd="0" presId="urn:microsoft.com/office/officeart/2008/layout/LinedList"/>
    <dgm:cxn modelId="{94F0967C-75C0-4104-938E-3D41A87A7AB6}" type="presParOf" srcId="{DABB9F74-1888-48EA-B546-85B5D810642B}" destId="{6952E2A4-1C05-48A6-8416-C1B11D5C46B9}" srcOrd="1" destOrd="0" presId="urn:microsoft.com/office/officeart/2008/layout/LinedList"/>
    <dgm:cxn modelId="{F3B66CA3-E570-44B8-9560-E122A9BF0961}" type="presParOf" srcId="{DBB86B77-CA7D-4138-9AE6-233E63F344F7}" destId="{34644DD8-4D8B-4EF4-8701-00123FE5E0D1}" srcOrd="38" destOrd="0" presId="urn:microsoft.com/office/officeart/2008/layout/LinedList"/>
    <dgm:cxn modelId="{63FC195A-E374-451D-BFA7-7EB749850EFC}" type="presParOf" srcId="{DBB86B77-CA7D-4138-9AE6-233E63F344F7}" destId="{32F1CC61-6DE0-42E7-B8EF-7C170296BB01}" srcOrd="39" destOrd="0" presId="urn:microsoft.com/office/officeart/2008/layout/LinedList"/>
    <dgm:cxn modelId="{F17E8700-6EFA-4293-8790-BC1A963FE1BC}" type="presParOf" srcId="{32F1CC61-6DE0-42E7-B8EF-7C170296BB01}" destId="{3E6595B5-A30D-46DF-A864-EA1726684889}" srcOrd="0" destOrd="0" presId="urn:microsoft.com/office/officeart/2008/layout/LinedList"/>
    <dgm:cxn modelId="{6728394A-036D-4E51-8ABF-3D7F93E859AF}" type="presParOf" srcId="{32F1CC61-6DE0-42E7-B8EF-7C170296BB01}" destId="{9F3ECC6A-1BF0-40AD-821E-8E8BDB526382}" srcOrd="1" destOrd="0" presId="urn:microsoft.com/office/officeart/2008/layout/LinedList"/>
    <dgm:cxn modelId="{E3564951-D31B-4837-9072-7075F9A6B69D}" type="presParOf" srcId="{DBB86B77-CA7D-4138-9AE6-233E63F344F7}" destId="{90829352-6DD3-4A86-8B80-347BB53496E6}" srcOrd="40" destOrd="0" presId="urn:microsoft.com/office/officeart/2008/layout/LinedList"/>
    <dgm:cxn modelId="{4655B279-9C4D-43B9-A60E-3D237600B3C6}" type="presParOf" srcId="{DBB86B77-CA7D-4138-9AE6-233E63F344F7}" destId="{B8B15A72-467C-479C-B04A-A1C904B069D0}" srcOrd="41" destOrd="0" presId="urn:microsoft.com/office/officeart/2008/layout/LinedList"/>
    <dgm:cxn modelId="{AD0AF066-FAB1-447D-A441-0CC8BF47188E}" type="presParOf" srcId="{B8B15A72-467C-479C-B04A-A1C904B069D0}" destId="{16664A71-1358-4A5D-A777-F51505D84CDA}" srcOrd="0" destOrd="0" presId="urn:microsoft.com/office/officeart/2008/layout/LinedList"/>
    <dgm:cxn modelId="{8EC15ED6-BE99-4D6B-A7C1-D8DEE25106CA}" type="presParOf" srcId="{B8B15A72-467C-479C-B04A-A1C904B069D0}" destId="{615FEEF5-B482-4BF5-80B2-B087FF29F932}" srcOrd="1" destOrd="0" presId="urn:microsoft.com/office/officeart/2008/layout/LinedList"/>
    <dgm:cxn modelId="{B69D87C0-E8C3-4BDA-9751-5C84972BBC6A}" type="presParOf" srcId="{DBB86B77-CA7D-4138-9AE6-233E63F344F7}" destId="{6EAE4212-12D2-415B-9C28-600FF9680F16}" srcOrd="42" destOrd="0" presId="urn:microsoft.com/office/officeart/2008/layout/LinedList"/>
    <dgm:cxn modelId="{F69A9566-1DDF-467D-8658-7CE63165CF8C}" type="presParOf" srcId="{DBB86B77-CA7D-4138-9AE6-233E63F344F7}" destId="{EA9F033C-DE8E-4B28-B9F8-CC68A1AB9788}" srcOrd="43" destOrd="0" presId="urn:microsoft.com/office/officeart/2008/layout/LinedList"/>
    <dgm:cxn modelId="{3677AA85-C7CB-4625-9B56-53228AEFEDEF}" type="presParOf" srcId="{EA9F033C-DE8E-4B28-B9F8-CC68A1AB9788}" destId="{93DD97CD-998A-4B90-8D62-22F5FFF50F78}" srcOrd="0" destOrd="0" presId="urn:microsoft.com/office/officeart/2008/layout/LinedList"/>
    <dgm:cxn modelId="{11C0B766-AF4B-433D-A1D6-CDC2683020DD}" type="presParOf" srcId="{EA9F033C-DE8E-4B28-B9F8-CC68A1AB9788}" destId="{7C42831E-3F2B-45A1-ABFE-0CDA22CB21C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885410-E373-4721-A1EC-561C90735389}">
      <dsp:nvSpPr>
        <dsp:cNvPr id="0" name=""/>
        <dsp:cNvSpPr/>
      </dsp:nvSpPr>
      <dsp:spPr>
        <a:xfrm>
          <a:off x="0" y="2663"/>
          <a:ext cx="8723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A0E12-5828-4438-AC6C-E37DB25265E7}">
      <dsp:nvSpPr>
        <dsp:cNvPr id="0" name=""/>
        <dsp:cNvSpPr/>
      </dsp:nvSpPr>
      <dsp:spPr>
        <a:xfrm>
          <a:off x="0" y="2663"/>
          <a:ext cx="8723520" cy="24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ADD</a:t>
          </a:r>
        </a:p>
      </dsp:txBody>
      <dsp:txXfrm>
        <a:off x="0" y="2663"/>
        <a:ext cx="8723520" cy="247738"/>
      </dsp:txXfrm>
    </dsp:sp>
    <dsp:sp modelId="{2E82669A-A303-4D59-B95F-FED66E924399}">
      <dsp:nvSpPr>
        <dsp:cNvPr id="0" name=""/>
        <dsp:cNvSpPr/>
      </dsp:nvSpPr>
      <dsp:spPr>
        <a:xfrm>
          <a:off x="0" y="250402"/>
          <a:ext cx="8723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0FD93-7E88-4B50-BB74-241314563751}">
      <dsp:nvSpPr>
        <dsp:cNvPr id="0" name=""/>
        <dsp:cNvSpPr/>
      </dsp:nvSpPr>
      <dsp:spPr>
        <a:xfrm>
          <a:off x="0" y="250402"/>
          <a:ext cx="8723520" cy="24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➢ Usage: ADD [source directory or URL] [destination directory]</a:t>
          </a:r>
        </a:p>
      </dsp:txBody>
      <dsp:txXfrm>
        <a:off x="0" y="250402"/>
        <a:ext cx="8723520" cy="247738"/>
      </dsp:txXfrm>
    </dsp:sp>
    <dsp:sp modelId="{6F237E93-CC18-4AA8-B9BC-51B7AA371777}">
      <dsp:nvSpPr>
        <dsp:cNvPr id="0" name=""/>
        <dsp:cNvSpPr/>
      </dsp:nvSpPr>
      <dsp:spPr>
        <a:xfrm>
          <a:off x="0" y="498141"/>
          <a:ext cx="8723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DA7F6-8176-4B58-9882-1C1F298BCD85}">
      <dsp:nvSpPr>
        <dsp:cNvPr id="0" name=""/>
        <dsp:cNvSpPr/>
      </dsp:nvSpPr>
      <dsp:spPr>
        <a:xfrm>
          <a:off x="0" y="498141"/>
          <a:ext cx="8723520" cy="24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CMD</a:t>
          </a:r>
        </a:p>
      </dsp:txBody>
      <dsp:txXfrm>
        <a:off x="0" y="498141"/>
        <a:ext cx="8723520" cy="247738"/>
      </dsp:txXfrm>
    </dsp:sp>
    <dsp:sp modelId="{7855980C-3DE3-4A72-80D7-23290F75B7BE}">
      <dsp:nvSpPr>
        <dsp:cNvPr id="0" name=""/>
        <dsp:cNvSpPr/>
      </dsp:nvSpPr>
      <dsp:spPr>
        <a:xfrm>
          <a:off x="0" y="745879"/>
          <a:ext cx="8723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0666D6-756C-47AB-ADBA-897ABB1B2460}">
      <dsp:nvSpPr>
        <dsp:cNvPr id="0" name=""/>
        <dsp:cNvSpPr/>
      </dsp:nvSpPr>
      <dsp:spPr>
        <a:xfrm>
          <a:off x="0" y="745879"/>
          <a:ext cx="8723520" cy="24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➢ CMD application "argument", "argument", </a:t>
          </a:r>
        </a:p>
      </dsp:txBody>
      <dsp:txXfrm>
        <a:off x="0" y="745879"/>
        <a:ext cx="8723520" cy="247738"/>
      </dsp:txXfrm>
    </dsp:sp>
    <dsp:sp modelId="{211A98E0-6D55-4CBD-84CC-B9FDAE076295}">
      <dsp:nvSpPr>
        <dsp:cNvPr id="0" name=""/>
        <dsp:cNvSpPr/>
      </dsp:nvSpPr>
      <dsp:spPr>
        <a:xfrm>
          <a:off x="0" y="993618"/>
          <a:ext cx="8723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45868-77AC-4D0C-9288-2EFEBBEA657C}">
      <dsp:nvSpPr>
        <dsp:cNvPr id="0" name=""/>
        <dsp:cNvSpPr/>
      </dsp:nvSpPr>
      <dsp:spPr>
        <a:xfrm>
          <a:off x="0" y="993618"/>
          <a:ext cx="8723520" cy="24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ENTRYPOINT</a:t>
          </a:r>
        </a:p>
      </dsp:txBody>
      <dsp:txXfrm>
        <a:off x="0" y="993618"/>
        <a:ext cx="8723520" cy="247738"/>
      </dsp:txXfrm>
    </dsp:sp>
    <dsp:sp modelId="{66623FA7-AFE4-429D-92F1-79D20446B354}">
      <dsp:nvSpPr>
        <dsp:cNvPr id="0" name=""/>
        <dsp:cNvSpPr/>
      </dsp:nvSpPr>
      <dsp:spPr>
        <a:xfrm>
          <a:off x="0" y="1241357"/>
          <a:ext cx="8723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1D3D0-66EF-485A-83FA-87FE49F96EC5}">
      <dsp:nvSpPr>
        <dsp:cNvPr id="0" name=""/>
        <dsp:cNvSpPr/>
      </dsp:nvSpPr>
      <dsp:spPr>
        <a:xfrm>
          <a:off x="0" y="1241357"/>
          <a:ext cx="8723520" cy="24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➢ An ENTRYPOINT allows you to configure a container that will run as an executable.</a:t>
          </a:r>
        </a:p>
      </dsp:txBody>
      <dsp:txXfrm>
        <a:off x="0" y="1241357"/>
        <a:ext cx="8723520" cy="247738"/>
      </dsp:txXfrm>
    </dsp:sp>
    <dsp:sp modelId="{D2FE7233-7E16-4121-BE59-590A9ABA4D79}">
      <dsp:nvSpPr>
        <dsp:cNvPr id="0" name=""/>
        <dsp:cNvSpPr/>
      </dsp:nvSpPr>
      <dsp:spPr>
        <a:xfrm>
          <a:off x="0" y="1489095"/>
          <a:ext cx="8723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F5BAC3-1486-4870-B0B2-AB6DCED86C37}">
      <dsp:nvSpPr>
        <dsp:cNvPr id="0" name=""/>
        <dsp:cNvSpPr/>
      </dsp:nvSpPr>
      <dsp:spPr>
        <a:xfrm>
          <a:off x="0" y="1489095"/>
          <a:ext cx="8723520" cy="24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ENV</a:t>
          </a:r>
        </a:p>
      </dsp:txBody>
      <dsp:txXfrm>
        <a:off x="0" y="1489095"/>
        <a:ext cx="8723520" cy="247738"/>
      </dsp:txXfrm>
    </dsp:sp>
    <dsp:sp modelId="{12B0BD79-ABA3-4D97-A82C-3318B3C68BB5}">
      <dsp:nvSpPr>
        <dsp:cNvPr id="0" name=""/>
        <dsp:cNvSpPr/>
      </dsp:nvSpPr>
      <dsp:spPr>
        <a:xfrm>
          <a:off x="0" y="1736834"/>
          <a:ext cx="8723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3BF95E-8979-48F9-9052-94F8186753C0}">
      <dsp:nvSpPr>
        <dsp:cNvPr id="0" name=""/>
        <dsp:cNvSpPr/>
      </dsp:nvSpPr>
      <dsp:spPr>
        <a:xfrm>
          <a:off x="0" y="1736834"/>
          <a:ext cx="8723520" cy="24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➢ Usage: ENV key value</a:t>
          </a:r>
        </a:p>
      </dsp:txBody>
      <dsp:txXfrm>
        <a:off x="0" y="1736834"/>
        <a:ext cx="8723520" cy="247738"/>
      </dsp:txXfrm>
    </dsp:sp>
    <dsp:sp modelId="{FC3DB5F8-DC52-4770-A406-9D90BBC71421}">
      <dsp:nvSpPr>
        <dsp:cNvPr id="0" name=""/>
        <dsp:cNvSpPr/>
      </dsp:nvSpPr>
      <dsp:spPr>
        <a:xfrm>
          <a:off x="0" y="1984573"/>
          <a:ext cx="8723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B88758-164A-4925-BF8E-628DB513DD77}">
      <dsp:nvSpPr>
        <dsp:cNvPr id="0" name=""/>
        <dsp:cNvSpPr/>
      </dsp:nvSpPr>
      <dsp:spPr>
        <a:xfrm>
          <a:off x="0" y="1984573"/>
          <a:ext cx="8723520" cy="24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EXPOSE</a:t>
          </a:r>
        </a:p>
      </dsp:txBody>
      <dsp:txXfrm>
        <a:off x="0" y="1984573"/>
        <a:ext cx="8723520" cy="247738"/>
      </dsp:txXfrm>
    </dsp:sp>
    <dsp:sp modelId="{EA789FD3-8DE3-48F7-AFB8-E96203DA6290}">
      <dsp:nvSpPr>
        <dsp:cNvPr id="0" name=""/>
        <dsp:cNvSpPr/>
      </dsp:nvSpPr>
      <dsp:spPr>
        <a:xfrm>
          <a:off x="0" y="2232311"/>
          <a:ext cx="8723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BA182-113C-41A8-8C81-77194DF910A7}">
      <dsp:nvSpPr>
        <dsp:cNvPr id="0" name=""/>
        <dsp:cNvSpPr/>
      </dsp:nvSpPr>
      <dsp:spPr>
        <a:xfrm>
          <a:off x="0" y="2232311"/>
          <a:ext cx="8723520" cy="24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➢ Usage: EXPOSE [port]</a:t>
          </a:r>
        </a:p>
      </dsp:txBody>
      <dsp:txXfrm>
        <a:off x="0" y="2232311"/>
        <a:ext cx="8723520" cy="247738"/>
      </dsp:txXfrm>
    </dsp:sp>
    <dsp:sp modelId="{F4CF280B-233E-4DB1-ABF2-1A136306C604}">
      <dsp:nvSpPr>
        <dsp:cNvPr id="0" name=""/>
        <dsp:cNvSpPr/>
      </dsp:nvSpPr>
      <dsp:spPr>
        <a:xfrm>
          <a:off x="0" y="2480050"/>
          <a:ext cx="8723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F116D5-B16E-4004-A429-A45A7605B073}">
      <dsp:nvSpPr>
        <dsp:cNvPr id="0" name=""/>
        <dsp:cNvSpPr/>
      </dsp:nvSpPr>
      <dsp:spPr>
        <a:xfrm>
          <a:off x="0" y="2480050"/>
          <a:ext cx="8723520" cy="24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FROM</a:t>
          </a:r>
        </a:p>
      </dsp:txBody>
      <dsp:txXfrm>
        <a:off x="0" y="2480050"/>
        <a:ext cx="8723520" cy="247738"/>
      </dsp:txXfrm>
    </dsp:sp>
    <dsp:sp modelId="{136EFBDB-10A0-45F4-9D8B-F75746035762}">
      <dsp:nvSpPr>
        <dsp:cNvPr id="0" name=""/>
        <dsp:cNvSpPr/>
      </dsp:nvSpPr>
      <dsp:spPr>
        <a:xfrm>
          <a:off x="0" y="2727789"/>
          <a:ext cx="8723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0C4846-5432-4A8C-BBA3-A8D0E4A431F2}">
      <dsp:nvSpPr>
        <dsp:cNvPr id="0" name=""/>
        <dsp:cNvSpPr/>
      </dsp:nvSpPr>
      <dsp:spPr>
        <a:xfrm>
          <a:off x="0" y="2727788"/>
          <a:ext cx="8723520" cy="24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➢ Usage: FROM [image name]</a:t>
          </a:r>
        </a:p>
      </dsp:txBody>
      <dsp:txXfrm>
        <a:off x="0" y="2727788"/>
        <a:ext cx="8723520" cy="247738"/>
      </dsp:txXfrm>
    </dsp:sp>
    <dsp:sp modelId="{81884D1F-7597-4094-A756-9D479A130EA8}">
      <dsp:nvSpPr>
        <dsp:cNvPr id="0" name=""/>
        <dsp:cNvSpPr/>
      </dsp:nvSpPr>
      <dsp:spPr>
        <a:xfrm>
          <a:off x="0" y="2975527"/>
          <a:ext cx="8723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88CE5E-07B7-4214-978F-052E7748E0C3}">
      <dsp:nvSpPr>
        <dsp:cNvPr id="0" name=""/>
        <dsp:cNvSpPr/>
      </dsp:nvSpPr>
      <dsp:spPr>
        <a:xfrm>
          <a:off x="0" y="2975527"/>
          <a:ext cx="8723520" cy="24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MAINTAINER</a:t>
          </a:r>
        </a:p>
      </dsp:txBody>
      <dsp:txXfrm>
        <a:off x="0" y="2975527"/>
        <a:ext cx="8723520" cy="247738"/>
      </dsp:txXfrm>
    </dsp:sp>
    <dsp:sp modelId="{953C0C8B-EEF2-473A-8A5F-E529708D285D}">
      <dsp:nvSpPr>
        <dsp:cNvPr id="0" name=""/>
        <dsp:cNvSpPr/>
      </dsp:nvSpPr>
      <dsp:spPr>
        <a:xfrm>
          <a:off x="0" y="3223266"/>
          <a:ext cx="8723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7E2D0D-A857-4217-9428-C29FF12A1AA3}">
      <dsp:nvSpPr>
        <dsp:cNvPr id="0" name=""/>
        <dsp:cNvSpPr/>
      </dsp:nvSpPr>
      <dsp:spPr>
        <a:xfrm>
          <a:off x="0" y="3223266"/>
          <a:ext cx="8723520" cy="24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➢ Usage: MAINTAINER [name]</a:t>
          </a:r>
        </a:p>
      </dsp:txBody>
      <dsp:txXfrm>
        <a:off x="0" y="3223266"/>
        <a:ext cx="8723520" cy="247738"/>
      </dsp:txXfrm>
    </dsp:sp>
    <dsp:sp modelId="{C6F0AC30-6487-4FA6-8FA3-77A6C4CA3081}">
      <dsp:nvSpPr>
        <dsp:cNvPr id="0" name=""/>
        <dsp:cNvSpPr/>
      </dsp:nvSpPr>
      <dsp:spPr>
        <a:xfrm>
          <a:off x="0" y="3471004"/>
          <a:ext cx="8723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8D6543-E4F2-4317-910A-6646A9868487}">
      <dsp:nvSpPr>
        <dsp:cNvPr id="0" name=""/>
        <dsp:cNvSpPr/>
      </dsp:nvSpPr>
      <dsp:spPr>
        <a:xfrm>
          <a:off x="0" y="3471004"/>
          <a:ext cx="8723520" cy="24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USER</a:t>
          </a:r>
        </a:p>
      </dsp:txBody>
      <dsp:txXfrm>
        <a:off x="0" y="3471004"/>
        <a:ext cx="8723520" cy="247738"/>
      </dsp:txXfrm>
    </dsp:sp>
    <dsp:sp modelId="{1B229719-CEFA-435A-AFB0-7925E2CB452A}">
      <dsp:nvSpPr>
        <dsp:cNvPr id="0" name=""/>
        <dsp:cNvSpPr/>
      </dsp:nvSpPr>
      <dsp:spPr>
        <a:xfrm>
          <a:off x="0" y="3718743"/>
          <a:ext cx="8723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1CAC-4F7F-4FC7-9370-6E854057E51B}">
      <dsp:nvSpPr>
        <dsp:cNvPr id="0" name=""/>
        <dsp:cNvSpPr/>
      </dsp:nvSpPr>
      <dsp:spPr>
        <a:xfrm>
          <a:off x="0" y="3718743"/>
          <a:ext cx="8723520" cy="24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➢ Usage: USER [UID]</a:t>
          </a:r>
        </a:p>
      </dsp:txBody>
      <dsp:txXfrm>
        <a:off x="0" y="3718743"/>
        <a:ext cx="8723520" cy="247738"/>
      </dsp:txXfrm>
    </dsp:sp>
    <dsp:sp modelId="{8D1C6C5F-8614-46CA-B1D0-8B2F7C8BC1EC}">
      <dsp:nvSpPr>
        <dsp:cNvPr id="0" name=""/>
        <dsp:cNvSpPr/>
      </dsp:nvSpPr>
      <dsp:spPr>
        <a:xfrm>
          <a:off x="0" y="3966482"/>
          <a:ext cx="8723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6D055-FABE-48F8-9B1B-929DAC1BA986}">
      <dsp:nvSpPr>
        <dsp:cNvPr id="0" name=""/>
        <dsp:cNvSpPr/>
      </dsp:nvSpPr>
      <dsp:spPr>
        <a:xfrm>
          <a:off x="0" y="3966482"/>
          <a:ext cx="8723520" cy="24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RUN</a:t>
          </a:r>
        </a:p>
      </dsp:txBody>
      <dsp:txXfrm>
        <a:off x="0" y="3966482"/>
        <a:ext cx="8723520" cy="247738"/>
      </dsp:txXfrm>
    </dsp:sp>
    <dsp:sp modelId="{7B94B37A-6661-48F5-86A2-3F8A6F0C59E9}">
      <dsp:nvSpPr>
        <dsp:cNvPr id="0" name=""/>
        <dsp:cNvSpPr/>
      </dsp:nvSpPr>
      <dsp:spPr>
        <a:xfrm>
          <a:off x="0" y="4214220"/>
          <a:ext cx="8723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1F60D6-2D89-4E9D-9D2C-78BF43F81941}">
      <dsp:nvSpPr>
        <dsp:cNvPr id="0" name=""/>
        <dsp:cNvSpPr/>
      </dsp:nvSpPr>
      <dsp:spPr>
        <a:xfrm>
          <a:off x="0" y="4214220"/>
          <a:ext cx="8723520" cy="24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➢ Usage: RUN [command]</a:t>
          </a:r>
        </a:p>
      </dsp:txBody>
      <dsp:txXfrm>
        <a:off x="0" y="4214220"/>
        <a:ext cx="8723520" cy="247738"/>
      </dsp:txXfrm>
    </dsp:sp>
    <dsp:sp modelId="{DA038968-F8B2-425C-8859-461BD421F4A5}">
      <dsp:nvSpPr>
        <dsp:cNvPr id="0" name=""/>
        <dsp:cNvSpPr/>
      </dsp:nvSpPr>
      <dsp:spPr>
        <a:xfrm>
          <a:off x="0" y="4461959"/>
          <a:ext cx="8723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5ED00-3F74-440E-9E3C-1232EB280E56}">
      <dsp:nvSpPr>
        <dsp:cNvPr id="0" name=""/>
        <dsp:cNvSpPr/>
      </dsp:nvSpPr>
      <dsp:spPr>
        <a:xfrm>
          <a:off x="0" y="4461959"/>
          <a:ext cx="8723520" cy="24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VOLUME</a:t>
          </a:r>
        </a:p>
      </dsp:txBody>
      <dsp:txXfrm>
        <a:off x="0" y="4461959"/>
        <a:ext cx="8723520" cy="247738"/>
      </dsp:txXfrm>
    </dsp:sp>
    <dsp:sp modelId="{34644DD8-4D8B-4EF4-8701-00123FE5E0D1}">
      <dsp:nvSpPr>
        <dsp:cNvPr id="0" name=""/>
        <dsp:cNvSpPr/>
      </dsp:nvSpPr>
      <dsp:spPr>
        <a:xfrm>
          <a:off x="0" y="4709698"/>
          <a:ext cx="8723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6595B5-A30D-46DF-A864-EA1726684889}">
      <dsp:nvSpPr>
        <dsp:cNvPr id="0" name=""/>
        <dsp:cNvSpPr/>
      </dsp:nvSpPr>
      <dsp:spPr>
        <a:xfrm>
          <a:off x="0" y="4709698"/>
          <a:ext cx="8723520" cy="24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➢ Usage: VOLUME ["/dir_1", "/dir_2" ..]</a:t>
          </a:r>
        </a:p>
      </dsp:txBody>
      <dsp:txXfrm>
        <a:off x="0" y="4709698"/>
        <a:ext cx="8723520" cy="247738"/>
      </dsp:txXfrm>
    </dsp:sp>
    <dsp:sp modelId="{90829352-6DD3-4A86-8B80-347BB53496E6}">
      <dsp:nvSpPr>
        <dsp:cNvPr id="0" name=""/>
        <dsp:cNvSpPr/>
      </dsp:nvSpPr>
      <dsp:spPr>
        <a:xfrm>
          <a:off x="0" y="4957436"/>
          <a:ext cx="8723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664A71-1358-4A5D-A777-F51505D84CDA}">
      <dsp:nvSpPr>
        <dsp:cNvPr id="0" name=""/>
        <dsp:cNvSpPr/>
      </dsp:nvSpPr>
      <dsp:spPr>
        <a:xfrm>
          <a:off x="0" y="4957436"/>
          <a:ext cx="8723520" cy="24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WORKDIR</a:t>
          </a:r>
        </a:p>
      </dsp:txBody>
      <dsp:txXfrm>
        <a:off x="0" y="4957436"/>
        <a:ext cx="8723520" cy="247738"/>
      </dsp:txXfrm>
    </dsp:sp>
    <dsp:sp modelId="{6EAE4212-12D2-415B-9C28-600FF9680F16}">
      <dsp:nvSpPr>
        <dsp:cNvPr id="0" name=""/>
        <dsp:cNvSpPr/>
      </dsp:nvSpPr>
      <dsp:spPr>
        <a:xfrm>
          <a:off x="0" y="5205175"/>
          <a:ext cx="8723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DD97CD-998A-4B90-8D62-22F5FFF50F78}">
      <dsp:nvSpPr>
        <dsp:cNvPr id="0" name=""/>
        <dsp:cNvSpPr/>
      </dsp:nvSpPr>
      <dsp:spPr>
        <a:xfrm>
          <a:off x="0" y="5205175"/>
          <a:ext cx="8723520" cy="24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➢ Usage: WORKDIR /path</a:t>
          </a:r>
        </a:p>
      </dsp:txBody>
      <dsp:txXfrm>
        <a:off x="0" y="5205175"/>
        <a:ext cx="8723520" cy="2477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E568-015A-481A-A404-F5D38451439F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40CA2-881F-4CD9-94CF-7AD3C50385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868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E568-015A-481A-A404-F5D38451439F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40CA2-881F-4CD9-94CF-7AD3C50385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086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E568-015A-481A-A404-F5D38451439F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40CA2-881F-4CD9-94CF-7AD3C50385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2534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E568-015A-481A-A404-F5D38451439F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40CA2-881F-4CD9-94CF-7AD3C50385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974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E568-015A-481A-A404-F5D38451439F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40CA2-881F-4CD9-94CF-7AD3C50385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6270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E568-015A-481A-A404-F5D38451439F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40CA2-881F-4CD9-94CF-7AD3C50385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09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E568-015A-481A-A404-F5D38451439F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40CA2-881F-4CD9-94CF-7AD3C50385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824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E568-015A-481A-A404-F5D38451439F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40CA2-881F-4CD9-94CF-7AD3C50385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3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E568-015A-481A-A404-F5D38451439F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40CA2-881F-4CD9-94CF-7AD3C50385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83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E568-015A-481A-A404-F5D38451439F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40CA2-881F-4CD9-94CF-7AD3C50385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771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E568-015A-481A-A404-F5D38451439F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40CA2-881F-4CD9-94CF-7AD3C50385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525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E568-015A-481A-A404-F5D38451439F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40CA2-881F-4CD9-94CF-7AD3C50385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71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E568-015A-481A-A404-F5D38451439F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40CA2-881F-4CD9-94CF-7AD3C50385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23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E568-015A-481A-A404-F5D38451439F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40CA2-881F-4CD9-94CF-7AD3C50385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335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E568-015A-481A-A404-F5D38451439F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40CA2-881F-4CD9-94CF-7AD3C50385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707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E568-015A-481A-A404-F5D38451439F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40CA2-881F-4CD9-94CF-7AD3C50385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675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FE568-015A-481A-A404-F5D38451439F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8840CA2-881F-4CD9-94CF-7AD3C50385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76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wnload.docker.com/linux/centos/docker-ce.repo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compose/install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E882C990-67F2-4C7D-A9C6-799BAD98A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860771" cy="137900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DevOps Training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Shriniwas Mujumdar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Sagar Joshi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Yogendra Vyas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ED9B8-F6F1-421F-BBB7-6A06F96A83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>
            <a:normAutofit/>
          </a:bodyPr>
          <a:lstStyle/>
          <a:p>
            <a:r>
              <a:rPr lang="en-US" dirty="0"/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268663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4A5F-4C60-4921-8D1A-44E67F27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VMs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C2F074-3B24-4904-AEE1-9E940B495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9A234C-F9BC-4857-B60C-A17E65EDB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53881"/>
            <a:ext cx="8512002" cy="479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91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8BFE5E-C5AA-4048-A272-8F542D8DB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Containers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9E9C2-495D-431A-92BB-D6B07A8A2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container is a standard unit of software that packages up code and all its dependencies, so the application runs quickly and reliably from one computing environment to another.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AA036C-6807-4A35-AF48-2E1EFCC82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725388"/>
            <a:ext cx="5143500" cy="3394709"/>
          </a:xfrm>
          <a:prstGeom prst="rect">
            <a:avLst/>
          </a:prstGeom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44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D0685-954E-4A50-A380-7887600F8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Containers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E97FD3-B7BE-4887-B38C-D652AF93E74C}"/>
              </a:ext>
            </a:extLst>
          </p:cNvPr>
          <p:cNvSpPr txBox="1">
            <a:spLocks/>
          </p:cNvSpPr>
          <p:nvPr/>
        </p:nvSpPr>
        <p:spPr>
          <a:xfrm>
            <a:off x="677334" y="1585519"/>
            <a:ext cx="4637616" cy="47295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Quick Startup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Isolation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Agility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Scalability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Portability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Maintainability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Versioning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63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C133-B9F0-4EA6-BAD8-C1658C10E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97280"/>
          </a:xfrm>
        </p:spPr>
        <p:txBody>
          <a:bodyPr/>
          <a:lstStyle/>
          <a:p>
            <a:r>
              <a:rPr lang="en-US" dirty="0"/>
              <a:t>Containers Vs Virtual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39A9A-5355-4F2D-8ADD-23B00ECD4921}"/>
              </a:ext>
            </a:extLst>
          </p:cNvPr>
          <p:cNvSpPr txBox="1">
            <a:spLocks/>
          </p:cNvSpPr>
          <p:nvPr/>
        </p:nvSpPr>
        <p:spPr>
          <a:xfrm>
            <a:off x="677333" y="1524000"/>
            <a:ext cx="9466792" cy="47910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Virtual machine is virtualization on hardware however Containerization is on Operating system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Security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Sb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ize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Fast booting time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Easy data sharing across multiple containers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F918F-3FE0-435B-9862-F5D2A60CD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3759200"/>
            <a:ext cx="5562601" cy="293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9D3A33-D1ED-4A5A-A7CD-A3AA8BAE3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333" y="3759200"/>
            <a:ext cx="5444067" cy="304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38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06FD2-F0B6-40BA-8752-F661F0316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6F6614-5B9F-4DFE-A6D2-D0A7EA80B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177546"/>
            <a:ext cx="8596312" cy="384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47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9714-4F1B-4461-A89B-0E6BB5FD0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CEE6-2F0B-49E8-8958-CCFD4948D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Docker Inc.</a:t>
            </a:r>
          </a:p>
          <a:p>
            <a:pPr lvl="1"/>
            <a:r>
              <a:rPr lang="en-US" dirty="0"/>
              <a:t>Docker (</a:t>
            </a:r>
            <a:r>
              <a:rPr lang="en-US" b="1" dirty="0"/>
              <a:t>Dock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Work</a:t>
            </a:r>
            <a:r>
              <a:rPr lang="en-US" b="1" dirty="0"/>
              <a:t>er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dotCloud</a:t>
            </a:r>
            <a:endParaRPr lang="en-US" dirty="0"/>
          </a:p>
          <a:p>
            <a:pPr lvl="1"/>
            <a:r>
              <a:rPr lang="en-US" dirty="0"/>
              <a:t>Startup in Bay area</a:t>
            </a:r>
          </a:p>
          <a:p>
            <a:pPr lvl="1"/>
            <a:r>
              <a:rPr lang="en-US" dirty="0"/>
              <a:t>Rolled out Docker since 2013</a:t>
            </a:r>
          </a:p>
          <a:p>
            <a:pPr lvl="1"/>
            <a:endParaRPr lang="en-US" dirty="0"/>
          </a:p>
          <a:p>
            <a:r>
              <a:rPr lang="en-US" dirty="0"/>
              <a:t>Docker Technology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r>
              <a:rPr lang="en-US" dirty="0"/>
              <a:t>GitHub</a:t>
            </a:r>
          </a:p>
          <a:p>
            <a:pPr lvl="1"/>
            <a:r>
              <a:rPr lang="en-US" dirty="0"/>
              <a:t>Written in Go Language</a:t>
            </a:r>
          </a:p>
          <a:p>
            <a:pPr lvl="1"/>
            <a:r>
              <a:rPr lang="en-US" dirty="0"/>
              <a:t>Running applications inside Container </a:t>
            </a:r>
            <a:r>
              <a:rPr lang="en-US" b="1" i="1" dirty="0"/>
              <a:t>easily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458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0965-1197-4EBC-9AD2-7BF236DD5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96722-F046-44C5-A537-BF00C48BC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CE (Community Edition)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r>
              <a:rPr lang="en-US" dirty="0"/>
              <a:t>Lot of Contributors</a:t>
            </a:r>
          </a:p>
          <a:p>
            <a:pPr lvl="1"/>
            <a:r>
              <a:rPr lang="en-US" dirty="0"/>
              <a:t>Fast Release Cycle</a:t>
            </a:r>
          </a:p>
          <a:p>
            <a:endParaRPr lang="en-US" dirty="0"/>
          </a:p>
          <a:p>
            <a:r>
              <a:rPr lang="en-US" dirty="0"/>
              <a:t>Docker EE (Enterprise Edition)</a:t>
            </a:r>
          </a:p>
          <a:p>
            <a:pPr lvl="1"/>
            <a:r>
              <a:rPr lang="en-US" dirty="0"/>
              <a:t>Slower Release Cycle</a:t>
            </a:r>
          </a:p>
          <a:p>
            <a:pPr lvl="1"/>
            <a:r>
              <a:rPr lang="en-US" dirty="0"/>
              <a:t>Official Support</a:t>
            </a:r>
          </a:p>
        </p:txBody>
      </p:sp>
    </p:spTree>
    <p:extLst>
      <p:ext uri="{BB962C8B-B14F-4D97-AF65-F5344CB8AC3E}">
        <p14:creationId xmlns:p14="http://schemas.microsoft.com/office/powerpoint/2010/main" val="4098909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A8705-9325-44D1-BFF5-F32B3F9A8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/>
              <a:t>Docker Core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44B07-94E5-43C5-AAE9-F67C5EDEC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749323"/>
          </a:xfrm>
        </p:spPr>
        <p:txBody>
          <a:bodyPr>
            <a:normAutofit/>
          </a:bodyPr>
          <a:lstStyle/>
          <a:p>
            <a:r>
              <a:rPr lang="en-US" b="1"/>
              <a:t>Core Components</a:t>
            </a:r>
          </a:p>
          <a:p>
            <a:pPr lvl="1"/>
            <a:r>
              <a:rPr lang="en-US" b="1"/>
              <a:t>Docker Daemon</a:t>
            </a:r>
          </a:p>
          <a:p>
            <a:pPr lvl="2"/>
            <a:r>
              <a:rPr lang="en-US"/>
              <a:t>Docker Engine, runs on a host machine</a:t>
            </a:r>
          </a:p>
          <a:p>
            <a:pPr lvl="1"/>
            <a:endParaRPr lang="en-US"/>
          </a:p>
          <a:p>
            <a:pPr lvl="1"/>
            <a:r>
              <a:rPr lang="en-US" b="1"/>
              <a:t>Docker Client</a:t>
            </a:r>
          </a:p>
          <a:p>
            <a:pPr lvl="2"/>
            <a:r>
              <a:rPr lang="en-US"/>
              <a:t>CLI used to interact with Daemon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2F2DC-B614-44D2-838F-509DD97E4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137" y="1930400"/>
            <a:ext cx="5708261" cy="351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88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E3A17-F05A-4315-8071-FC61CB9B0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 Workflow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342F4-4DDD-43C2-B848-0A92D44D0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Docker Workflow Components</a:t>
            </a:r>
          </a:p>
          <a:p>
            <a:pPr lvl="1"/>
            <a:r>
              <a:rPr lang="en-US" b="1" dirty="0"/>
              <a:t>Docker Image</a:t>
            </a:r>
          </a:p>
          <a:p>
            <a:pPr lvl="1"/>
            <a:r>
              <a:rPr lang="en-US" b="1" dirty="0"/>
              <a:t>Docker Container</a:t>
            </a:r>
          </a:p>
          <a:p>
            <a:pPr lvl="1"/>
            <a:r>
              <a:rPr lang="en-US" b="1" dirty="0"/>
              <a:t>Docker Registry</a:t>
            </a:r>
          </a:p>
        </p:txBody>
      </p:sp>
    </p:spTree>
    <p:extLst>
      <p:ext uri="{BB962C8B-B14F-4D97-AF65-F5344CB8AC3E}">
        <p14:creationId xmlns:p14="http://schemas.microsoft.com/office/powerpoint/2010/main" val="2889854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A2A7D9-01D0-4DC5-9AD7-6F42D2758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28" y="441584"/>
            <a:ext cx="8198778" cy="59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56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B71E5-C0CA-4E0E-BE90-375B2042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Start ?</a:t>
            </a:r>
          </a:p>
        </p:txBody>
      </p:sp>
    </p:spTree>
    <p:extLst>
      <p:ext uri="{BB962C8B-B14F-4D97-AF65-F5344CB8AC3E}">
        <p14:creationId xmlns:p14="http://schemas.microsoft.com/office/powerpoint/2010/main" val="1077021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57BCC-CED9-4CF8-90CE-4FB9FF7C2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b="1"/>
              <a:t>Docker container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61BF1-79C0-48AE-90E0-43634CDF9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A </a:t>
            </a:r>
            <a:r>
              <a:rPr lang="en-US" sz="1700" b="1"/>
              <a:t>Docker container</a:t>
            </a:r>
            <a:r>
              <a:rPr lang="en-US" sz="1700"/>
              <a:t> is a virtualized run-time environment where users can isolate applications from the underlying system. These containers are compact, portable units in which you can start up an application quickly and easily.</a:t>
            </a:r>
          </a:p>
          <a:p>
            <a:pPr>
              <a:lnSpc>
                <a:spcPct val="90000"/>
              </a:lnSpc>
            </a:pPr>
            <a:r>
              <a:rPr lang="en-US" sz="1700"/>
              <a:t> A container only has the bare minimum software required to run an application, making it an efficient approach to running applications.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293DE-8878-4639-B750-7AA45A8E2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35" y="1629060"/>
            <a:ext cx="4602747" cy="309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15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25C65-790E-4666-8D61-1ADC10258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Docker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CE27F-29C8-4C3F-A554-5919E5235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700" b="1">
                <a:hlinkClick r:id="rId2"/>
              </a:rPr>
              <a:t>https://hub.docker.com/</a:t>
            </a:r>
            <a:endParaRPr lang="en-US" sz="1700" b="1"/>
          </a:p>
          <a:p>
            <a:pPr lvl="1">
              <a:lnSpc>
                <a:spcPct val="90000"/>
              </a:lnSpc>
            </a:pPr>
            <a:r>
              <a:rPr lang="en-US" sz="1700" b="1"/>
              <a:t>Docker Image Repository</a:t>
            </a:r>
          </a:p>
          <a:p>
            <a:pPr lvl="1">
              <a:lnSpc>
                <a:spcPct val="90000"/>
              </a:lnSpc>
            </a:pPr>
            <a:r>
              <a:rPr lang="en-US" sz="1700" b="1">
                <a:latin typeface="Consolas" panose="020B0609020204030204" pitchFamily="49" charset="0"/>
              </a:rPr>
              <a:t>pull</a:t>
            </a:r>
            <a:r>
              <a:rPr lang="en-US" sz="1700" b="1"/>
              <a:t> </a:t>
            </a:r>
            <a:r>
              <a:rPr lang="en-US" sz="1700" b="1" i="1"/>
              <a:t>from</a:t>
            </a:r>
            <a:r>
              <a:rPr lang="en-US" sz="1700" b="1"/>
              <a:t> registry</a:t>
            </a:r>
          </a:p>
          <a:p>
            <a:pPr lvl="1">
              <a:lnSpc>
                <a:spcPct val="90000"/>
              </a:lnSpc>
            </a:pPr>
            <a:r>
              <a:rPr lang="en-US" sz="1700" b="1">
                <a:latin typeface="Consolas" panose="020B0609020204030204" pitchFamily="49" charset="0"/>
              </a:rPr>
              <a:t>push</a:t>
            </a:r>
            <a:r>
              <a:rPr lang="en-US" sz="1700" b="1"/>
              <a:t> </a:t>
            </a:r>
            <a:r>
              <a:rPr lang="en-US" sz="1700" b="1" i="1"/>
              <a:t>into</a:t>
            </a:r>
            <a:r>
              <a:rPr lang="en-US" sz="1700" b="1"/>
              <a:t> registry</a:t>
            </a:r>
          </a:p>
          <a:p>
            <a:pPr lvl="1">
              <a:lnSpc>
                <a:spcPct val="90000"/>
              </a:lnSpc>
            </a:pPr>
            <a:r>
              <a:rPr lang="en-US" sz="1700" b="1"/>
              <a:t>Download Image</a:t>
            </a:r>
          </a:p>
          <a:p>
            <a:pPr lvl="1">
              <a:lnSpc>
                <a:spcPct val="90000"/>
              </a:lnSpc>
            </a:pPr>
            <a:r>
              <a:rPr lang="en-US" sz="1700" b="1"/>
              <a:t>Run as Container</a:t>
            </a:r>
          </a:p>
          <a:p>
            <a:pPr lvl="1">
              <a:lnSpc>
                <a:spcPct val="90000"/>
              </a:lnSpc>
            </a:pPr>
            <a:r>
              <a:rPr lang="en-US" sz="1700" b="1"/>
              <a:t>Create your own Docker image from existing images (using </a:t>
            </a:r>
            <a:r>
              <a:rPr lang="en-US" sz="1700" b="1" err="1"/>
              <a:t>Dockerfile</a:t>
            </a:r>
            <a:r>
              <a:rPr lang="en-US" sz="1700" b="1"/>
              <a:t>)</a:t>
            </a:r>
          </a:p>
          <a:p>
            <a:pPr>
              <a:lnSpc>
                <a:spcPct val="90000"/>
              </a:lnSpc>
            </a:pPr>
            <a:endParaRPr lang="en-US" sz="1700" b="1"/>
          </a:p>
          <a:p>
            <a:pPr>
              <a:lnSpc>
                <a:spcPct val="90000"/>
              </a:lnSpc>
            </a:pPr>
            <a:r>
              <a:rPr lang="en-US" sz="1700" b="1" err="1"/>
              <a:t>JFrog</a:t>
            </a:r>
            <a:r>
              <a:rPr lang="en-US" sz="1700" b="1"/>
              <a:t> Repository for FIS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E1043-750E-4CFD-9107-5A6584628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35" y="1962759"/>
            <a:ext cx="4602747" cy="242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7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A991-236F-4393-90E2-85F9FDBC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99219-A146-42DA-BB3F-3D68B2F3B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pPr marL="2743200" lvl="6" indent="0">
              <a:buNone/>
            </a:pPr>
            <a:endParaRPr lang="en-US" dirty="0"/>
          </a:p>
          <a:p>
            <a:pPr marL="2743200" lvl="6" indent="0">
              <a:buNone/>
            </a:pPr>
            <a:r>
              <a:rPr lang="en-US" dirty="0"/>
              <a:t>		    </a:t>
            </a:r>
            <a:r>
              <a:rPr lang="en-US" sz="1400" dirty="0"/>
              <a:t>Images</a:t>
            </a:r>
          </a:p>
          <a:p>
            <a:pPr marL="2743200" lvl="6" indent="0">
              <a:buNone/>
            </a:pPr>
            <a:endParaRPr lang="en-US" sz="1400" dirty="0"/>
          </a:p>
          <a:p>
            <a:pPr marL="2743200" lvl="6" indent="0">
              <a:buNone/>
            </a:pPr>
            <a:endParaRPr lang="en-US" sz="1400" dirty="0"/>
          </a:p>
          <a:p>
            <a:pPr marL="2743200" lvl="6" indent="0">
              <a:buNone/>
            </a:pPr>
            <a:endParaRPr lang="en-US" sz="1400" dirty="0"/>
          </a:p>
          <a:p>
            <a:pPr marL="2743200" lvl="6" indent="0">
              <a:buNone/>
            </a:pPr>
            <a:endParaRPr lang="en-US" sz="1400" dirty="0"/>
          </a:p>
          <a:p>
            <a:pPr marL="2743200" lvl="6" indent="0">
              <a:buNone/>
            </a:pPr>
            <a:endParaRPr lang="en-US" sz="1400" dirty="0"/>
          </a:p>
          <a:p>
            <a:pPr marL="2743200" lvl="6" indent="0">
              <a:buNone/>
            </a:pPr>
            <a:r>
              <a:rPr lang="en-US" sz="1400" dirty="0"/>
              <a:t>	</a:t>
            </a:r>
          </a:p>
          <a:p>
            <a:pPr marL="2743200" lvl="6" indent="0">
              <a:buNone/>
            </a:pPr>
            <a:r>
              <a:rPr lang="en-US" sz="1400" dirty="0"/>
              <a:t>		 Containers – start stop restart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4A5B0A-0DBC-4B6A-8CBD-696E6388FC61}"/>
              </a:ext>
            </a:extLst>
          </p:cNvPr>
          <p:cNvSpPr/>
          <p:nvPr/>
        </p:nvSpPr>
        <p:spPr>
          <a:xfrm>
            <a:off x="3728720" y="2834640"/>
            <a:ext cx="2611120" cy="1960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65CD9B-A27A-4ADD-82B2-E1E127680112}"/>
              </a:ext>
            </a:extLst>
          </p:cNvPr>
          <p:cNvSpPr/>
          <p:nvPr/>
        </p:nvSpPr>
        <p:spPr>
          <a:xfrm>
            <a:off x="4030472" y="3088640"/>
            <a:ext cx="514096" cy="24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EDB9D-307C-43FC-91C6-2ED0E59C6DB9}"/>
              </a:ext>
            </a:extLst>
          </p:cNvPr>
          <p:cNvSpPr/>
          <p:nvPr/>
        </p:nvSpPr>
        <p:spPr>
          <a:xfrm>
            <a:off x="4764012" y="3088640"/>
            <a:ext cx="514096" cy="24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95074B-60D5-4351-A061-BA3198BE238D}"/>
              </a:ext>
            </a:extLst>
          </p:cNvPr>
          <p:cNvSpPr/>
          <p:nvPr/>
        </p:nvSpPr>
        <p:spPr>
          <a:xfrm>
            <a:off x="5497553" y="3088640"/>
            <a:ext cx="514096" cy="24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B26ACC-C974-477D-A2B8-49F373B40052}"/>
              </a:ext>
            </a:extLst>
          </p:cNvPr>
          <p:cNvSpPr/>
          <p:nvPr/>
        </p:nvSpPr>
        <p:spPr>
          <a:xfrm>
            <a:off x="5497553" y="4311331"/>
            <a:ext cx="467360" cy="24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4A9058-221B-4E8E-926D-97E957559087}"/>
              </a:ext>
            </a:extLst>
          </p:cNvPr>
          <p:cNvSpPr/>
          <p:nvPr/>
        </p:nvSpPr>
        <p:spPr>
          <a:xfrm>
            <a:off x="4764012" y="4311331"/>
            <a:ext cx="467360" cy="24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891FA3-D4F3-4FA3-8197-B6F38CDF242D}"/>
              </a:ext>
            </a:extLst>
          </p:cNvPr>
          <p:cNvSpPr/>
          <p:nvPr/>
        </p:nvSpPr>
        <p:spPr>
          <a:xfrm>
            <a:off x="4053840" y="4311331"/>
            <a:ext cx="467360" cy="24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3A50BFAF-3260-43F4-AB95-156700BBB761}"/>
              </a:ext>
            </a:extLst>
          </p:cNvPr>
          <p:cNvSpPr/>
          <p:nvPr/>
        </p:nvSpPr>
        <p:spPr>
          <a:xfrm>
            <a:off x="7319241" y="2722880"/>
            <a:ext cx="975360" cy="98552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5A0E8175-0A61-4BD2-BBB3-8DE32A7EA51B}"/>
              </a:ext>
            </a:extLst>
          </p:cNvPr>
          <p:cNvSpPr/>
          <p:nvPr/>
        </p:nvSpPr>
        <p:spPr>
          <a:xfrm>
            <a:off x="6339841" y="2936240"/>
            <a:ext cx="979400" cy="482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A9C02D-3364-4E4E-B374-C7B2F818A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93" y="5000583"/>
            <a:ext cx="2963187" cy="166370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2BFDBB-DA00-4027-A8BC-AC955B9F7EAB}"/>
              </a:ext>
            </a:extLst>
          </p:cNvPr>
          <p:cNvCxnSpPr/>
          <p:nvPr/>
        </p:nvCxnSpPr>
        <p:spPr>
          <a:xfrm flipH="1">
            <a:off x="1178560" y="3210560"/>
            <a:ext cx="2540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380FFBF-B08E-44A6-BEB3-EBDB411FBA06}"/>
              </a:ext>
            </a:extLst>
          </p:cNvPr>
          <p:cNvCxnSpPr/>
          <p:nvPr/>
        </p:nvCxnSpPr>
        <p:spPr>
          <a:xfrm>
            <a:off x="1178560" y="3210560"/>
            <a:ext cx="0" cy="17900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BCE30EF-E7FC-41A5-831B-01D960234411}"/>
              </a:ext>
            </a:extLst>
          </p:cNvPr>
          <p:cNvCxnSpPr/>
          <p:nvPr/>
        </p:nvCxnSpPr>
        <p:spPr>
          <a:xfrm>
            <a:off x="2702560" y="3576320"/>
            <a:ext cx="10261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9A3F66-ABD6-436D-BC31-365082C5DE49}"/>
              </a:ext>
            </a:extLst>
          </p:cNvPr>
          <p:cNvCxnSpPr/>
          <p:nvPr/>
        </p:nvCxnSpPr>
        <p:spPr>
          <a:xfrm>
            <a:off x="2702560" y="3586480"/>
            <a:ext cx="0" cy="139378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309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F685-5551-45F2-B4F1-A78EE5B5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8DFD1-7F53-441D-9EF5-AD6511903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sudo</a:t>
            </a:r>
            <a:r>
              <a:rPr lang="en-US" dirty="0">
                <a:latin typeface="Consolas" panose="020B0609020204030204" pitchFamily="49" charset="0"/>
              </a:rPr>
              <a:t> free –h</a:t>
            </a:r>
          </a:p>
          <a:p>
            <a:r>
              <a:rPr lang="en-US" dirty="0" err="1">
                <a:latin typeface="Consolas" panose="020B0609020204030204" pitchFamily="49" charset="0"/>
              </a:rPr>
              <a:t>sudo</a:t>
            </a:r>
            <a:r>
              <a:rPr lang="en-US" dirty="0">
                <a:latin typeface="Consolas" panose="020B0609020204030204" pitchFamily="49" charset="0"/>
              </a:rPr>
              <a:t> yum update -y</a:t>
            </a:r>
          </a:p>
          <a:p>
            <a:r>
              <a:rPr lang="en-US" dirty="0" err="1">
                <a:latin typeface="Consolas" panose="020B0609020204030204" pitchFamily="49" charset="0"/>
              </a:rPr>
              <a:t>sudo</a:t>
            </a:r>
            <a:r>
              <a:rPr lang="en-US" dirty="0">
                <a:latin typeface="Consolas" panose="020B0609020204030204" pitchFamily="49" charset="0"/>
              </a:rPr>
              <a:t> yum install -y yum-utils</a:t>
            </a:r>
          </a:p>
          <a:p>
            <a:r>
              <a:rPr lang="en-US" dirty="0" err="1">
                <a:latin typeface="Consolas" panose="020B0609020204030204" pitchFamily="49" charset="0"/>
              </a:rPr>
              <a:t>sudo</a:t>
            </a:r>
            <a:r>
              <a:rPr lang="en-US" dirty="0">
                <a:latin typeface="Consolas" panose="020B0609020204030204" pitchFamily="49" charset="0"/>
              </a:rPr>
              <a:t> yum remove docker                   docker-client                   docker-client-latest                   docker-common                   docker-latest                   docker-latest-</a:t>
            </a:r>
            <a:r>
              <a:rPr lang="en-US" dirty="0" err="1">
                <a:latin typeface="Consolas" panose="020B0609020204030204" pitchFamily="49" charset="0"/>
              </a:rPr>
              <a:t>logrotate</a:t>
            </a:r>
            <a:r>
              <a:rPr lang="en-US" dirty="0">
                <a:latin typeface="Consolas" panose="020B0609020204030204" pitchFamily="49" charset="0"/>
              </a:rPr>
              <a:t>                   docker-</a:t>
            </a:r>
            <a:r>
              <a:rPr lang="en-US" dirty="0" err="1">
                <a:latin typeface="Consolas" panose="020B0609020204030204" pitchFamily="49" charset="0"/>
              </a:rPr>
              <a:t>logrotate</a:t>
            </a:r>
            <a:r>
              <a:rPr lang="en-US" dirty="0">
                <a:latin typeface="Consolas" panose="020B0609020204030204" pitchFamily="49" charset="0"/>
              </a:rPr>
              <a:t>                   docker-engine</a:t>
            </a:r>
          </a:p>
          <a:p>
            <a:r>
              <a:rPr lang="en-US" dirty="0" err="1">
                <a:latin typeface="Consolas" panose="020B0609020204030204" pitchFamily="49" charset="0"/>
              </a:rPr>
              <a:t>sudo</a:t>
            </a:r>
            <a:r>
              <a:rPr lang="en-US" dirty="0">
                <a:latin typeface="Consolas" panose="020B0609020204030204" pitchFamily="49" charset="0"/>
              </a:rPr>
              <a:t> yum-config-manager     --add-repo     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https://download.docker.com/linux/centos/docker-ce.repo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</a:rPr>
              <a:t>cd /</a:t>
            </a:r>
            <a:r>
              <a:rPr lang="es-ES" dirty="0" err="1">
                <a:latin typeface="Consolas" panose="020B0609020204030204" pitchFamily="49" charset="0"/>
              </a:rPr>
              <a:t>etc</a:t>
            </a:r>
            <a:r>
              <a:rPr lang="es-ES" dirty="0">
                <a:latin typeface="Consolas" panose="020B0609020204030204" pitchFamily="49" charset="0"/>
              </a:rPr>
              <a:t>/</a:t>
            </a:r>
            <a:r>
              <a:rPr lang="es-ES" dirty="0" err="1">
                <a:latin typeface="Consolas" panose="020B0609020204030204" pitchFamily="49" charset="0"/>
              </a:rPr>
              <a:t>yum.repos.d</a:t>
            </a:r>
            <a:endParaRPr lang="es-ES" dirty="0">
              <a:latin typeface="Consolas" panose="020B0609020204030204" pitchFamily="49" charset="0"/>
            </a:endParaRPr>
          </a:p>
          <a:p>
            <a:r>
              <a:rPr lang="es-ES" dirty="0" err="1">
                <a:latin typeface="Consolas" panose="020B0609020204030204" pitchFamily="49" charset="0"/>
              </a:rPr>
              <a:t>ls</a:t>
            </a:r>
            <a:r>
              <a:rPr lang="es-ES" dirty="0">
                <a:latin typeface="Consolas" panose="020B0609020204030204" pitchFamily="49" charset="0"/>
              </a:rPr>
              <a:t> -l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403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09D6-F32B-4230-917C-03422CA3E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04017-61C5-4E3A-BB43-7D9BEAEB3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>
                <a:latin typeface="Consolas" panose="020B0609020204030204" pitchFamily="49" charset="0"/>
              </a:rPr>
              <a:t>yum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install</a:t>
            </a:r>
            <a:r>
              <a:rPr lang="fr-FR" dirty="0">
                <a:latin typeface="Consolas" panose="020B0609020204030204" pitchFamily="49" charset="0"/>
              </a:rPr>
              <a:t> docker-ce docker-ce-cli containerd.io --</a:t>
            </a:r>
            <a:r>
              <a:rPr lang="fr-FR" dirty="0" err="1">
                <a:latin typeface="Consolas" panose="020B0609020204030204" pitchFamily="49" charset="0"/>
              </a:rPr>
              <a:t>nobest</a:t>
            </a:r>
            <a:r>
              <a:rPr lang="fr-FR" dirty="0"/>
              <a:t> –y</a:t>
            </a:r>
          </a:p>
          <a:p>
            <a:endParaRPr lang="fr-FR" dirty="0"/>
          </a:p>
          <a:p>
            <a:r>
              <a:rPr lang="fr-FR" dirty="0">
                <a:latin typeface="Consolas" panose="020B0609020204030204" pitchFamily="49" charset="0"/>
              </a:rPr>
              <a:t>docker –version</a:t>
            </a:r>
          </a:p>
          <a:p>
            <a:pPr lvl="1"/>
            <a:r>
              <a:rPr lang="fr-FR" dirty="0"/>
              <a:t>Checks Docker version</a:t>
            </a:r>
          </a:p>
          <a:p>
            <a:endParaRPr lang="fr-FR" dirty="0"/>
          </a:p>
          <a:p>
            <a:r>
              <a:rPr lang="fr-FR" dirty="0" err="1">
                <a:latin typeface="Consolas" panose="020B0609020204030204" pitchFamily="49" charset="0"/>
              </a:rPr>
              <a:t>ps</a:t>
            </a:r>
            <a:r>
              <a:rPr lang="fr-FR" dirty="0">
                <a:latin typeface="Consolas" panose="020B0609020204030204" pitchFamily="49" charset="0"/>
              </a:rPr>
              <a:t> –</a:t>
            </a:r>
            <a:r>
              <a:rPr lang="fr-FR" dirty="0" err="1">
                <a:latin typeface="Consolas" panose="020B0609020204030204" pitchFamily="49" charset="0"/>
              </a:rPr>
              <a:t>ef|grep</a:t>
            </a:r>
            <a:r>
              <a:rPr lang="fr-FR" dirty="0">
                <a:latin typeface="Consolas" panose="020B0609020204030204" pitchFamily="49" charset="0"/>
              </a:rPr>
              <a:t> docker</a:t>
            </a:r>
          </a:p>
          <a:p>
            <a:pPr lvl="1"/>
            <a:r>
              <a:rPr lang="fr-FR" dirty="0"/>
              <a:t>Check if docker process </a:t>
            </a:r>
            <a:r>
              <a:rPr lang="fr-FR" dirty="0" err="1"/>
              <a:t>is</a:t>
            </a:r>
            <a:r>
              <a:rPr lang="fr-FR" dirty="0"/>
              <a:t> active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116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56CF2-BDBF-48A8-930F-2EB340C6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: Start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DB6CE-A3A5-4FE8-8794-8C8ED2AA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systemctl</a:t>
            </a:r>
            <a:r>
              <a:rPr lang="en-US" dirty="0"/>
              <a:t> start docker</a:t>
            </a:r>
          </a:p>
          <a:p>
            <a:endParaRPr lang="en-US" dirty="0"/>
          </a:p>
          <a:p>
            <a:r>
              <a:rPr lang="en-US" dirty="0" err="1"/>
              <a:t>systemctl</a:t>
            </a:r>
            <a:r>
              <a:rPr lang="en-US" dirty="0"/>
              <a:t> status docker</a:t>
            </a:r>
          </a:p>
          <a:p>
            <a:endParaRPr lang="en-US" dirty="0"/>
          </a:p>
          <a:p>
            <a:r>
              <a:rPr lang="en-US" dirty="0" err="1"/>
              <a:t>ps</a:t>
            </a:r>
            <a:r>
              <a:rPr lang="en-US" dirty="0"/>
              <a:t> –</a:t>
            </a:r>
            <a:r>
              <a:rPr lang="en-US" dirty="0" err="1"/>
              <a:t>ef|grep</a:t>
            </a:r>
            <a:r>
              <a:rPr lang="en-US" dirty="0"/>
              <a:t> docker</a:t>
            </a:r>
          </a:p>
          <a:p>
            <a:pPr lvl="1"/>
            <a:r>
              <a:rPr lang="en-US" dirty="0" err="1"/>
              <a:t>dockerd</a:t>
            </a:r>
            <a:r>
              <a:rPr lang="en-US" dirty="0"/>
              <a:t> is a Docker Daemon.</a:t>
            </a:r>
          </a:p>
        </p:txBody>
      </p:sp>
    </p:spTree>
    <p:extLst>
      <p:ext uri="{BB962C8B-B14F-4D97-AF65-F5344CB8AC3E}">
        <p14:creationId xmlns:p14="http://schemas.microsoft.com/office/powerpoint/2010/main" val="1315773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054BB-D3FE-4430-9710-FF8E6D988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D3378-69B6-420F-8CDD-D01EE9770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$docker </a:t>
            </a:r>
            <a:r>
              <a:rPr lang="en-US" dirty="0" err="1">
                <a:latin typeface="Consolas" panose="020B0609020204030204" pitchFamily="49" charset="0"/>
              </a:rPr>
              <a:t>ps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$docker images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$docker image ls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$docker pull </a:t>
            </a:r>
            <a:r>
              <a:rPr lang="en-US" dirty="0" err="1">
                <a:latin typeface="Consolas" panose="020B0609020204030204" pitchFamily="49" charset="0"/>
              </a:rPr>
              <a:t>httpd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:latest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$docker run –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itd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httpd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Observe difference between CREATED value for Images vs. Container</a:t>
            </a:r>
          </a:p>
        </p:txBody>
      </p:sp>
    </p:spTree>
    <p:extLst>
      <p:ext uri="{BB962C8B-B14F-4D97-AF65-F5344CB8AC3E}">
        <p14:creationId xmlns:p14="http://schemas.microsoft.com/office/powerpoint/2010/main" val="3770052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9F057-1DA7-4985-9E15-BF4345A99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4E302-4F8F-4DC7-99F6-5317A6778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$docker stop &lt;&lt;container id&gt;&gt;</a:t>
            </a:r>
          </a:p>
          <a:p>
            <a:r>
              <a:rPr lang="en-US" dirty="0">
                <a:latin typeface="Consolas" panose="020B0609020204030204" pitchFamily="49" charset="0"/>
              </a:rPr>
              <a:t>$docker </a:t>
            </a:r>
            <a:r>
              <a:rPr lang="en-US" dirty="0" err="1">
                <a:latin typeface="Consolas" panose="020B0609020204030204" pitchFamily="49" charset="0"/>
              </a:rPr>
              <a:t>ps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$docker </a:t>
            </a:r>
            <a:r>
              <a:rPr lang="en-US" dirty="0" err="1">
                <a:latin typeface="Consolas" panose="020B0609020204030204" pitchFamily="49" charset="0"/>
              </a:rPr>
              <a:t>ps</a:t>
            </a:r>
            <a:r>
              <a:rPr lang="en-US" dirty="0">
                <a:latin typeface="Consolas" panose="020B0609020204030204" pitchFamily="49" charset="0"/>
              </a:rPr>
              <a:t> -a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Image -&gt; Container (can be One -&gt; Many relationship)</a:t>
            </a:r>
          </a:p>
          <a:p>
            <a:pPr lvl="1"/>
            <a:r>
              <a:rPr lang="en-US" sz="1800" dirty="0"/>
              <a:t>Run </a:t>
            </a:r>
            <a:r>
              <a:rPr lang="en-US" sz="1800" dirty="0">
                <a:latin typeface="Consolas" panose="020B0609020204030204" pitchFamily="49" charset="0"/>
              </a:rPr>
              <a:t>$docker run –</a:t>
            </a:r>
            <a:r>
              <a:rPr lang="en-US" sz="1800" dirty="0" err="1">
                <a:latin typeface="Consolas" panose="020B0609020204030204" pitchFamily="49" charset="0"/>
              </a:rPr>
              <a:t>itd</a:t>
            </a:r>
            <a:r>
              <a:rPr lang="en-US" sz="1800" dirty="0">
                <a:latin typeface="Consolas" panose="020B0609020204030204" pitchFamily="49" charset="0"/>
              </a:rPr>
              <a:t> &lt;&lt;</a:t>
            </a:r>
            <a:r>
              <a:rPr lang="en-US" sz="1800" dirty="0" err="1">
                <a:latin typeface="Consolas" panose="020B0609020204030204" pitchFamily="49" charset="0"/>
              </a:rPr>
              <a:t>image_id</a:t>
            </a:r>
            <a:r>
              <a:rPr lang="en-US" sz="1800" dirty="0">
                <a:latin typeface="Consolas" panose="020B0609020204030204" pitchFamily="49" charset="0"/>
              </a:rPr>
              <a:t>&gt;&gt;</a:t>
            </a:r>
            <a:r>
              <a:rPr lang="en-US" sz="1800" dirty="0"/>
              <a:t> </a:t>
            </a:r>
            <a:r>
              <a:rPr lang="en-US" sz="1800" b="1" i="1" dirty="0"/>
              <a:t>multiple</a:t>
            </a:r>
            <a:r>
              <a:rPr lang="en-US" sz="1800" dirty="0"/>
              <a:t> times.</a:t>
            </a:r>
          </a:p>
          <a:p>
            <a:pPr lvl="1"/>
            <a:r>
              <a:rPr lang="en-US" sz="1800" dirty="0"/>
              <a:t>All Container Ports on 80? What? How is that Possible?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$docker inspect &lt;&lt;container id&gt;&gt;</a:t>
            </a:r>
          </a:p>
          <a:p>
            <a:pPr lvl="1"/>
            <a:r>
              <a:rPr lang="en-US" sz="1800" dirty="0"/>
              <a:t>IP Address same or different?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Exercise : Find out Whether IP Address is same or different for all the containers. List them down as per container id.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26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70D8E-6D8B-47B6-8156-76AD6F34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Docker Port Forwarding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96A37-8B55-4C28-9DDF-AB3FDC715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$docker images</a:t>
            </a:r>
          </a:p>
          <a:p>
            <a:r>
              <a:rPr lang="en-US" dirty="0">
                <a:latin typeface="Consolas" panose="020B0609020204030204" pitchFamily="49" charset="0"/>
              </a:rPr>
              <a:t>$docker run –</a:t>
            </a:r>
            <a:r>
              <a:rPr lang="en-US" dirty="0" err="1">
                <a:latin typeface="Consolas" panose="020B0609020204030204" pitchFamily="49" charset="0"/>
              </a:rPr>
              <a:t>itd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–P</a:t>
            </a:r>
            <a:r>
              <a:rPr lang="en-US" dirty="0">
                <a:latin typeface="Consolas" panose="020B0609020204030204" pitchFamily="49" charset="0"/>
              </a:rPr>
              <a:t> &lt;&lt;image id&gt;&gt;</a:t>
            </a:r>
          </a:p>
          <a:p>
            <a:r>
              <a:rPr lang="en-US" dirty="0">
                <a:latin typeface="Consolas" panose="020B0609020204030204" pitchFamily="49" charset="0"/>
              </a:rPr>
              <a:t>$docker </a:t>
            </a:r>
            <a:r>
              <a:rPr lang="en-US" dirty="0" err="1">
                <a:latin typeface="Consolas" panose="020B0609020204030204" pitchFamily="49" charset="0"/>
              </a:rPr>
              <a:t>ps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Access &lt;&lt;</a:t>
            </a:r>
            <a:r>
              <a:rPr lang="en-US" dirty="0" err="1"/>
              <a:t>host_ip_address</a:t>
            </a:r>
            <a:r>
              <a:rPr lang="en-US" dirty="0"/>
              <a:t>&gt;&gt;:32768, </a:t>
            </a:r>
            <a:r>
              <a:rPr lang="en-US" b="1" i="1" dirty="0">
                <a:solidFill>
                  <a:srgbClr val="0000FF"/>
                </a:solidFill>
              </a:rPr>
              <a:t>32768 port is decided by Docker Daemon</a:t>
            </a:r>
          </a:p>
          <a:p>
            <a:pPr lvl="1"/>
            <a:r>
              <a:rPr lang="en-US" dirty="0"/>
              <a:t>e.g. 100.26.160.226:32768 </a:t>
            </a:r>
          </a:p>
          <a:p>
            <a:pPr lvl="1"/>
            <a:r>
              <a:rPr lang="en-US" dirty="0"/>
              <a:t>It Works!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31C84-E63B-4851-80E7-CC39E506A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500734"/>
            <a:ext cx="9289626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98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F01DB-AD0D-4B97-8F61-5FB7C2121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Port Forwarding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DF519-7344-4CBE-BAAA-36D4A0358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$docker images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$docker run –</a:t>
            </a:r>
            <a:r>
              <a:rPr lang="en-US" dirty="0" err="1">
                <a:latin typeface="Consolas" panose="020B0609020204030204" pitchFamily="49" charset="0"/>
              </a:rPr>
              <a:t>itd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</a:rPr>
              <a:t>–p 9191:80</a:t>
            </a:r>
            <a:r>
              <a:rPr lang="en-US" dirty="0">
                <a:latin typeface="Consolas" panose="020B0609020204030204" pitchFamily="49" charset="0"/>
              </a:rPr>
              <a:t> &lt;&lt;image id&gt;&gt;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Exercise – Customize port number as per the above command and test the httpd in browser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493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71EBB-336C-47DE-944F-93041C5B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Concern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CB36A8-E88D-4716-BCFC-286D8F1E9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850" y="3222625"/>
            <a:ext cx="4201008" cy="2438400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6689C91C-FE96-4BED-BBBE-D957CAD95E0A}"/>
              </a:ext>
            </a:extLst>
          </p:cNvPr>
          <p:cNvSpPr/>
          <p:nvPr/>
        </p:nvSpPr>
        <p:spPr>
          <a:xfrm>
            <a:off x="7666354" y="2028825"/>
            <a:ext cx="2714625" cy="13208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Not for Me????????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7B1BC8FE-2C07-42AC-A6AA-2E3B3B4F6977}"/>
              </a:ext>
            </a:extLst>
          </p:cNvPr>
          <p:cNvSpPr/>
          <p:nvPr/>
        </p:nvSpPr>
        <p:spPr>
          <a:xfrm flipH="1">
            <a:off x="495299" y="1533525"/>
            <a:ext cx="2962275" cy="14351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It’s Working for Me…………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DBB4F9-B9FD-4FB2-9D71-9CEE26D14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1" y="3573145"/>
            <a:ext cx="4056378" cy="28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1778A-C1D9-4824-AF2B-7704B8F6B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A884F-F7D0-49B5-87C0-B568ED262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$docker images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$docker run –</a:t>
            </a:r>
            <a:r>
              <a:rPr lang="en-US" dirty="0" err="1">
                <a:latin typeface="Consolas" panose="020B0609020204030204" pitchFamily="49" charset="0"/>
              </a:rPr>
              <a:t>itd</a:t>
            </a:r>
            <a:r>
              <a:rPr lang="en-US" dirty="0">
                <a:latin typeface="Consolas" panose="020B0609020204030204" pitchFamily="49" charset="0"/>
              </a:rPr>
              <a:t>  --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dev-env</a:t>
            </a:r>
            <a:r>
              <a:rPr lang="en-US" dirty="0">
                <a:latin typeface="Consolas" panose="020B0609020204030204" pitchFamily="49" charset="0"/>
              </a:rPr>
              <a:t> –p 9192:80 &lt;&lt;image name&gt;&gt;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$docker </a:t>
            </a:r>
            <a:r>
              <a:rPr lang="en-US" dirty="0" err="1">
                <a:latin typeface="Consolas" panose="020B0609020204030204" pitchFamily="49" charset="0"/>
              </a:rPr>
              <a:t>ps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855F6-B1C3-4F85-928D-7B101768B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856480"/>
            <a:ext cx="8341360" cy="118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64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7BA3-03ED-412B-B629-4C3F5B5A8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latin typeface="Consolas" panose="020B0609020204030204" pitchFamily="49" charset="0"/>
              </a:rPr>
              <a:t>$docker run </a:t>
            </a:r>
            <a:r>
              <a:rPr lang="en-US" b="1" dirty="0">
                <a:latin typeface="Consolas" panose="020B0609020204030204" pitchFamily="49" charset="0"/>
              </a:rPr>
              <a:t>–</a:t>
            </a:r>
            <a:r>
              <a:rPr lang="en-US" b="1" dirty="0" err="1">
                <a:latin typeface="Consolas" panose="020B0609020204030204" pitchFamily="49" charset="0"/>
              </a:rPr>
              <a:t>itd</a:t>
            </a:r>
            <a:r>
              <a:rPr lang="en-US" b="1" dirty="0">
                <a:latin typeface="Consolas" panose="020B0609020204030204" pitchFamily="49" charset="0"/>
              </a:rPr>
              <a:t>…?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B8C37-B3C6-49C6-9D28-A9D235C10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-</a:t>
            </a:r>
            <a:r>
              <a:rPr lang="en-US" sz="2100" dirty="0" err="1">
                <a:latin typeface="Consolas" panose="020B0609020204030204" pitchFamily="49" charset="0"/>
              </a:rPr>
              <a:t>i</a:t>
            </a:r>
            <a:r>
              <a:rPr lang="en-US" sz="2100" dirty="0">
                <a:latin typeface="Consolas" panose="020B0609020204030204" pitchFamily="49" charset="0"/>
              </a:rPr>
              <a:t>  -  interactive</a:t>
            </a:r>
          </a:p>
          <a:p>
            <a:r>
              <a:rPr lang="en-US" sz="2100" dirty="0">
                <a:latin typeface="Consolas" panose="020B0609020204030204" pitchFamily="49" charset="0"/>
              </a:rPr>
              <a:t>-t  - terminal</a:t>
            </a:r>
          </a:p>
          <a:p>
            <a:r>
              <a:rPr lang="en-US" sz="2100" dirty="0">
                <a:latin typeface="Consolas" panose="020B0609020204030204" pitchFamily="49" charset="0"/>
              </a:rPr>
              <a:t>-d  - detached </a:t>
            </a:r>
          </a:p>
          <a:p>
            <a:r>
              <a:rPr lang="en-US" sz="21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$cat /</a:t>
            </a:r>
            <a:r>
              <a:rPr lang="en-US" sz="2100" b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etc</a:t>
            </a:r>
            <a:r>
              <a:rPr lang="en-US" sz="21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2100" b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redhat</a:t>
            </a:r>
            <a:r>
              <a:rPr lang="en-US" sz="21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-release</a:t>
            </a:r>
          </a:p>
          <a:p>
            <a:endParaRPr lang="en-US" sz="2100" dirty="0">
              <a:latin typeface="Consolas" panose="020B0609020204030204" pitchFamily="49" charset="0"/>
            </a:endParaRPr>
          </a:p>
          <a:p>
            <a:r>
              <a:rPr lang="en-US" sz="2100" dirty="0">
                <a:latin typeface="Consolas" panose="020B0609020204030204" pitchFamily="49" charset="0"/>
              </a:rPr>
              <a:t>$docker pull centos</a:t>
            </a:r>
          </a:p>
          <a:p>
            <a:r>
              <a:rPr lang="en-US" sz="2100" dirty="0">
                <a:latin typeface="Consolas" panose="020B0609020204030204" pitchFamily="49" charset="0"/>
              </a:rPr>
              <a:t>$docker images</a:t>
            </a:r>
          </a:p>
          <a:p>
            <a:r>
              <a:rPr lang="en-US" sz="2100" dirty="0">
                <a:latin typeface="Consolas" panose="020B0609020204030204" pitchFamily="49" charset="0"/>
              </a:rPr>
              <a:t>$docker run –</a:t>
            </a:r>
            <a:r>
              <a:rPr lang="en-US" sz="2100" dirty="0" err="1">
                <a:latin typeface="Consolas" panose="020B0609020204030204" pitchFamily="49" charset="0"/>
              </a:rPr>
              <a:t>itd</a:t>
            </a:r>
            <a:r>
              <a:rPr lang="en-US" sz="2100" dirty="0">
                <a:latin typeface="Consolas" panose="020B0609020204030204" pitchFamily="49" charset="0"/>
              </a:rPr>
              <a:t> &lt;&lt;image id&gt;&gt;</a:t>
            </a:r>
          </a:p>
          <a:p>
            <a:r>
              <a:rPr lang="en-US" sz="2100" dirty="0">
                <a:latin typeface="Consolas" panose="020B0609020204030204" pitchFamily="49" charset="0"/>
              </a:rPr>
              <a:t>$docker </a:t>
            </a:r>
            <a:r>
              <a:rPr lang="en-US" sz="2100" dirty="0" err="1">
                <a:latin typeface="Consolas" panose="020B0609020204030204" pitchFamily="49" charset="0"/>
              </a:rPr>
              <a:t>ps</a:t>
            </a:r>
            <a:endParaRPr lang="en-US" sz="2100" dirty="0">
              <a:latin typeface="Consolas" panose="020B0609020204030204" pitchFamily="49" charset="0"/>
            </a:endParaRPr>
          </a:p>
          <a:p>
            <a:r>
              <a:rPr lang="en-US" sz="2100" dirty="0">
                <a:latin typeface="Consolas" panose="020B0609020204030204" pitchFamily="49" charset="0"/>
              </a:rPr>
              <a:t>$docker run –it &lt;&lt;image id&gt;&gt;</a:t>
            </a:r>
          </a:p>
          <a:p>
            <a:r>
              <a:rPr lang="en-US" sz="21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$cat /</a:t>
            </a:r>
            <a:r>
              <a:rPr lang="en-US" sz="2100" b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etc</a:t>
            </a:r>
            <a:r>
              <a:rPr lang="en-US" sz="21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2100" b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redhat</a:t>
            </a:r>
            <a:r>
              <a:rPr lang="en-US" sz="21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-release</a:t>
            </a:r>
          </a:p>
          <a:p>
            <a:r>
              <a:rPr lang="en-US" sz="21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$exit</a:t>
            </a:r>
          </a:p>
        </p:txBody>
      </p:sp>
    </p:spTree>
    <p:extLst>
      <p:ext uri="{BB962C8B-B14F-4D97-AF65-F5344CB8AC3E}">
        <p14:creationId xmlns:p14="http://schemas.microsoft.com/office/powerpoint/2010/main" val="3628304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1E3A2-A6B7-4E66-B9D5-7BC3D6AA1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latin typeface="Consolas" panose="020B0609020204030204" pitchFamily="49" charset="0"/>
              </a:rPr>
              <a:t>$docker run </a:t>
            </a:r>
            <a:r>
              <a:rPr lang="en-US" b="1" dirty="0">
                <a:latin typeface="Consolas" panose="020B0609020204030204" pitchFamily="49" charset="0"/>
              </a:rPr>
              <a:t>–</a:t>
            </a:r>
            <a:r>
              <a:rPr lang="en-US" b="1" dirty="0" err="1">
                <a:latin typeface="Consolas" panose="020B0609020204030204" pitchFamily="49" charset="0"/>
              </a:rPr>
              <a:t>itd</a:t>
            </a:r>
            <a:r>
              <a:rPr lang="en-US" b="1" dirty="0">
                <a:latin typeface="Consolas" panose="020B0609020204030204" pitchFamily="49" charset="0"/>
              </a:rPr>
              <a:t>…?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1DC92-3E5A-4DA5-A1DF-5FD9935D5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$docker exec –it &lt;&lt;</a:t>
            </a:r>
            <a:r>
              <a:rPr lang="en-US" dirty="0" err="1">
                <a:latin typeface="Consolas" panose="020B0609020204030204" pitchFamily="49" charset="0"/>
              </a:rPr>
              <a:t>CentOS_Container_ID</a:t>
            </a:r>
            <a:r>
              <a:rPr lang="en-US" dirty="0">
                <a:latin typeface="Consolas" panose="020B0609020204030204" pitchFamily="49" charset="0"/>
              </a:rPr>
              <a:t>&gt;&gt; /bin/bash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578327-275A-415D-85EF-5F7257526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3009031"/>
            <a:ext cx="8596668" cy="267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64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EEC5-F0B2-4C74-AB1D-A2B9373D5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26AE8-F301-4511-8C07-F3744ED86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$docker inspect &lt;&lt;image id&gt;&gt;</a:t>
            </a:r>
          </a:p>
          <a:p>
            <a:pPr lvl="1"/>
            <a:r>
              <a:rPr lang="en-US" dirty="0"/>
              <a:t>Check for </a:t>
            </a:r>
            <a:r>
              <a:rPr lang="en-US" dirty="0" err="1">
                <a:latin typeface="Consolas" panose="020B0609020204030204" pitchFamily="49" charset="0"/>
              </a:rPr>
              <a:t>ExposedPorts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Some Containers(httpd) show port numbers and some(CentOS) do not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$docker stats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7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2D1E4-2BB1-47A1-85FD-A7273FCB3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7F0E4-5661-4F05-896B-E2516F89D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html file on host</a:t>
            </a:r>
          </a:p>
          <a:p>
            <a:r>
              <a:rPr lang="en-US" dirty="0">
                <a:latin typeface="Consolas" panose="020B0609020204030204" pitchFamily="49" charset="0"/>
              </a:rPr>
              <a:t>$docker </a:t>
            </a:r>
            <a:r>
              <a:rPr lang="en-US" dirty="0" err="1">
                <a:latin typeface="Consolas" panose="020B0609020204030204" pitchFamily="49" charset="0"/>
              </a:rPr>
              <a:t>ps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$docker exec –it &lt;&lt;container id&gt;&gt; /bin/bash</a:t>
            </a:r>
          </a:p>
          <a:p>
            <a:r>
              <a:rPr lang="en-US" dirty="0">
                <a:latin typeface="Consolas" panose="020B0609020204030204" pitchFamily="49" charset="0"/>
              </a:rPr>
              <a:t>#cd </a:t>
            </a:r>
            <a:r>
              <a:rPr lang="en-US" dirty="0" err="1">
                <a:latin typeface="Consolas" panose="020B0609020204030204" pitchFamily="49" charset="0"/>
              </a:rPr>
              <a:t>htdocs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#ls</a:t>
            </a:r>
          </a:p>
          <a:p>
            <a:r>
              <a:rPr lang="en-US" dirty="0">
                <a:latin typeface="Consolas" panose="020B0609020204030204" pitchFamily="49" charset="0"/>
              </a:rPr>
              <a:t>#exit</a:t>
            </a:r>
          </a:p>
          <a:p>
            <a:r>
              <a:rPr lang="en-US" dirty="0"/>
              <a:t>Copy it to the container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$docker cp sample.html &lt;&lt;container id&gt;&gt;:/</a:t>
            </a:r>
            <a:r>
              <a:rPr lang="en-US" dirty="0" err="1">
                <a:latin typeface="Consolas" panose="020B0609020204030204" pitchFamily="49" charset="0"/>
              </a:rPr>
              <a:t>usr</a:t>
            </a:r>
            <a:r>
              <a:rPr lang="en-US" dirty="0">
                <a:latin typeface="Consolas" panose="020B0609020204030204" pitchFamily="49" charset="0"/>
              </a:rPr>
              <a:t>/local/apache2/</a:t>
            </a:r>
            <a:r>
              <a:rPr lang="en-US" dirty="0" err="1">
                <a:latin typeface="Consolas" panose="020B0609020204030204" pitchFamily="49" charset="0"/>
              </a:rPr>
              <a:t>htdocs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Check for new html page for the above container</a:t>
            </a:r>
          </a:p>
        </p:txBody>
      </p:sp>
    </p:spTree>
    <p:extLst>
      <p:ext uri="{BB962C8B-B14F-4D97-AF65-F5344CB8AC3E}">
        <p14:creationId xmlns:p14="http://schemas.microsoft.com/office/powerpoint/2010/main" val="887536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4A75A-9066-4EAF-BE10-B235F628D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DCAF1-55AD-4E16-BB8A-2FCAA01527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Docker volumes are a widely used and useful tool for ensuring data persistence while working in containers. Docker volumes are file systems mounted on Docker containers to preserve data generated by the running container.</a:t>
            </a:r>
          </a:p>
          <a:p>
            <a:r>
              <a:rPr lang="en-US" dirty="0"/>
              <a:t>The data doesn't persist when that container no longer exists, and it can be difficult to get the data out of the container if another process needs it.</a:t>
            </a:r>
          </a:p>
          <a:p>
            <a:r>
              <a:rPr lang="en-US" dirty="0"/>
              <a:t>A container's writable layer is tightly coupled to the host machine where the container is running. The data cannot be easily moveable somewhere else.</a:t>
            </a:r>
          </a:p>
          <a:p>
            <a:r>
              <a:rPr lang="en-US" dirty="0"/>
              <a:t>Writing into a container's writable layer requires a storage driver to manage the filesystem.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CB6FA-5BB3-485F-A6AD-5A50B173A8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$docker volume list </a:t>
            </a:r>
          </a:p>
          <a:p>
            <a:r>
              <a:rPr lang="nl-NL" dirty="0"/>
              <a:t>docker volume inspect [volume_name]  </a:t>
            </a:r>
          </a:p>
          <a:p>
            <a:r>
              <a:rPr lang="en-US" dirty="0"/>
              <a:t>docker run --mount source=[</a:t>
            </a:r>
            <a:r>
              <a:rPr lang="en-US" dirty="0" err="1"/>
              <a:t>volume_name</a:t>
            </a:r>
            <a:r>
              <a:rPr lang="en-US" dirty="0"/>
              <a:t>],destination=[</a:t>
            </a:r>
            <a:r>
              <a:rPr lang="en-US" dirty="0" err="1"/>
              <a:t>path_in_container</a:t>
            </a:r>
            <a:r>
              <a:rPr lang="en-US" dirty="0"/>
              <a:t>] [</a:t>
            </a:r>
            <a:r>
              <a:rPr lang="en-US" dirty="0" err="1"/>
              <a:t>docker_image</a:t>
            </a:r>
            <a:r>
              <a:rPr lang="en-US" dirty="0"/>
              <a:t>]  </a:t>
            </a:r>
          </a:p>
          <a:p>
            <a:r>
              <a:rPr lang="nl-NL" dirty="0"/>
              <a:t>docker volume rm [volume_name] 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377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03798-74BB-4785-AF08-8A064A3DF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Docker Network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124FF9-39DA-464E-B07F-BDA5E443C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74" y="1571947"/>
            <a:ext cx="5283289" cy="3796982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5DD38E3-7936-409A-9080-EE8C34A4F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13935" y="4280329"/>
            <a:ext cx="4379414" cy="132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E62F95-25BE-4411-983B-F7A4E6F9B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34" y="1020851"/>
            <a:ext cx="42862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67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B2571-3B05-4B45-B5E1-FAA9EE5E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C1A1A-47BC-461E-9914-2A83A92C5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network ls</a:t>
            </a:r>
          </a:p>
          <a:p>
            <a:r>
              <a:rPr lang="en-US" dirty="0"/>
              <a:t>docker network inspect bridge</a:t>
            </a:r>
          </a:p>
          <a:p>
            <a:r>
              <a:rPr lang="en-US" dirty="0"/>
              <a:t>docker network create --driver bridge </a:t>
            </a:r>
            <a:r>
              <a:rPr lang="en-US" dirty="0" err="1"/>
              <a:t>isolated_nw</a:t>
            </a:r>
            <a:endParaRPr lang="en-US" dirty="0"/>
          </a:p>
          <a:p>
            <a:r>
              <a:rPr lang="en-US" dirty="0"/>
              <a:t>docker network inspect </a:t>
            </a:r>
            <a:r>
              <a:rPr lang="en-US" dirty="0" err="1"/>
              <a:t>isolated_nw</a:t>
            </a:r>
            <a:endParaRPr lang="en-US" dirty="0"/>
          </a:p>
          <a:p>
            <a:r>
              <a:rPr lang="en-US" dirty="0"/>
              <a:t>docker run –</a:t>
            </a:r>
            <a:r>
              <a:rPr lang="en-US" dirty="0" err="1"/>
              <a:t>itd</a:t>
            </a:r>
            <a:r>
              <a:rPr lang="en-US" dirty="0"/>
              <a:t>  --network=</a:t>
            </a:r>
            <a:r>
              <a:rPr lang="en-US" dirty="0" err="1"/>
              <a:t>isolated_nw</a:t>
            </a:r>
            <a:r>
              <a:rPr lang="en-US" dirty="0"/>
              <a:t> --name dev-env –p 9192:80 &lt;&lt;image name&gt;&gt;</a:t>
            </a:r>
          </a:p>
        </p:txBody>
      </p:sp>
    </p:spTree>
    <p:extLst>
      <p:ext uri="{BB962C8B-B14F-4D97-AF65-F5344CB8AC3E}">
        <p14:creationId xmlns:p14="http://schemas.microsoft.com/office/powerpoint/2010/main" val="6733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4159C-92B3-45C9-A916-405499026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D62F6-A4AD-41DC-9438-5A8E02493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3959"/>
            <a:ext cx="8596668" cy="4297403"/>
          </a:xfrm>
        </p:spPr>
        <p:txBody>
          <a:bodyPr>
            <a:normAutofit/>
          </a:bodyPr>
          <a:lstStyle/>
          <a:p>
            <a:r>
              <a:rPr lang="en-US" dirty="0"/>
              <a:t>A </a:t>
            </a:r>
            <a:r>
              <a:rPr lang="en-US" b="1" dirty="0" err="1"/>
              <a:t>Dockerfile</a:t>
            </a:r>
            <a:r>
              <a:rPr lang="en-US" dirty="0"/>
              <a:t> is a text document that contains all the commands a user could call on the command line to assemble an image.</a:t>
            </a:r>
          </a:p>
          <a:p>
            <a:pPr lvl="1"/>
            <a:r>
              <a:rPr lang="en-US" dirty="0"/>
              <a:t>Keywords should be in uppercase</a:t>
            </a:r>
          </a:p>
          <a:p>
            <a:pPr lvl="1"/>
            <a:r>
              <a:rPr lang="en-US" dirty="0"/>
              <a:t>Instructions can be commands or arguments</a:t>
            </a:r>
          </a:p>
          <a:p>
            <a:pPr lvl="1"/>
            <a:r>
              <a:rPr lang="en-US" dirty="0"/>
              <a:t>e.g.</a:t>
            </a:r>
          </a:p>
          <a:p>
            <a:pPr marL="457200" lvl="1" indent="0">
              <a:buNone/>
            </a:pPr>
            <a:r>
              <a:rPr lang="en-US" dirty="0"/>
              <a:t>FROM </a:t>
            </a:r>
            <a:r>
              <a:rPr lang="en-US" dirty="0" err="1"/>
              <a:t>busybox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MAINTAINER Yogendra</a:t>
            </a:r>
          </a:p>
          <a:p>
            <a:pPr marL="457200" lvl="1" indent="0">
              <a:buNone/>
            </a:pPr>
            <a:r>
              <a:rPr lang="en-US" dirty="0"/>
              <a:t>ENTRYPOINT ["/bin/cat"]</a:t>
            </a:r>
          </a:p>
          <a:p>
            <a:pPr marL="457200" lvl="1" indent="0">
              <a:buNone/>
            </a:pPr>
            <a:r>
              <a:rPr lang="en-US" dirty="0"/>
              <a:t>CMD ["/</a:t>
            </a:r>
            <a:r>
              <a:rPr lang="en-US" dirty="0" err="1"/>
              <a:t>etc</a:t>
            </a:r>
            <a:r>
              <a:rPr lang="en-US" dirty="0"/>
              <a:t>/passwd"]</a:t>
            </a:r>
          </a:p>
        </p:txBody>
      </p:sp>
    </p:spTree>
    <p:extLst>
      <p:ext uri="{BB962C8B-B14F-4D97-AF65-F5344CB8AC3E}">
        <p14:creationId xmlns:p14="http://schemas.microsoft.com/office/powerpoint/2010/main" val="358086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77076-6B0E-4EFE-B19A-288F5E08A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61654"/>
          </a:xfrm>
        </p:spPr>
        <p:txBody>
          <a:bodyPr>
            <a:normAutofit fontScale="90000"/>
          </a:bodyPr>
          <a:lstStyle/>
          <a:p>
            <a:r>
              <a:rPr lang="en-US" dirty="0"/>
              <a:t>Docker File Commands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7A0954C2-1E4E-4FF0-986F-AD25CA19E9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15553"/>
              </p:ext>
            </p:extLst>
          </p:nvPr>
        </p:nvGraphicFramePr>
        <p:xfrm>
          <a:off x="677334" y="1263721"/>
          <a:ext cx="8723520" cy="5455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9968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A80D6-EF0B-450B-987C-A9280B010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64D1-5574-4E2E-AAAB-73A0D32B3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62101"/>
            <a:ext cx="8596668" cy="4479262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Environment is not Same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Hardware dependency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OS dependency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Software Dependency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Missing Environment Variable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Not started as it should be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Missing required files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Application Version mismatch</a:t>
            </a:r>
          </a:p>
        </p:txBody>
      </p:sp>
    </p:spTree>
    <p:extLst>
      <p:ext uri="{BB962C8B-B14F-4D97-AF65-F5344CB8AC3E}">
        <p14:creationId xmlns:p14="http://schemas.microsoft.com/office/powerpoint/2010/main" val="2220206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40020-DA74-4B3B-8880-8F570DF3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Pushing image to docker registry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0B1BC-CB0D-4D80-8F9F-CE0DB8A4C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an account on hub.docker.com</a:t>
            </a:r>
          </a:p>
          <a:p>
            <a:endParaRPr lang="en-US" dirty="0"/>
          </a:p>
          <a:p>
            <a:r>
              <a:rPr lang="en-US" dirty="0">
                <a:latin typeface="Consolas" panose="020B0609020204030204" pitchFamily="49" charset="0"/>
              </a:rPr>
              <a:t>$docker login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Enter Username/password</a:t>
            </a:r>
          </a:p>
          <a:p>
            <a:r>
              <a:rPr lang="en-US" dirty="0">
                <a:latin typeface="Consolas" panose="020B0609020204030204" pitchFamily="49" charset="0"/>
              </a:rPr>
              <a:t>$ cat /root/.docker/</a:t>
            </a:r>
            <a:r>
              <a:rPr lang="en-US" dirty="0" err="1">
                <a:latin typeface="Consolas" panose="020B0609020204030204" pitchFamily="49" charset="0"/>
              </a:rPr>
              <a:t>config.json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</a:rPr>
              <a:t>Encrypted password</a:t>
            </a:r>
          </a:p>
          <a:p>
            <a:r>
              <a:rPr lang="en-US" dirty="0">
                <a:latin typeface="Consolas" panose="020B0609020204030204" pitchFamily="49" charset="0"/>
              </a:rPr>
              <a:t>$docker build –t &lt;username&gt;/&lt;</a:t>
            </a:r>
            <a:r>
              <a:rPr lang="en-US" dirty="0" err="1">
                <a:latin typeface="Consolas" panose="020B0609020204030204" pitchFamily="49" charset="0"/>
              </a:rPr>
              <a:t>repositoryname</a:t>
            </a:r>
            <a:r>
              <a:rPr lang="en-US" dirty="0">
                <a:latin typeface="Consolas" panose="020B0609020204030204" pitchFamily="49" charset="0"/>
              </a:rPr>
              <a:t>&gt; .</a:t>
            </a:r>
          </a:p>
          <a:p>
            <a:r>
              <a:rPr lang="sv-SE" dirty="0">
                <a:latin typeface="Consolas" panose="020B0609020204030204" pitchFamily="49" charset="0"/>
              </a:rPr>
              <a:t>$docker push </a:t>
            </a:r>
            <a:r>
              <a:rPr lang="sv-SE" b="1" dirty="0">
                <a:solidFill>
                  <a:srgbClr val="0000FF"/>
                </a:solidFill>
                <a:latin typeface="Consolas" panose="020B0609020204030204" pitchFamily="49" charset="0"/>
              </a:rPr>
              <a:t>shrinivasmujumdar/my_httpd_0209</a:t>
            </a:r>
            <a:r>
              <a:rPr lang="sv-SE" dirty="0">
                <a:latin typeface="Consolas" panose="020B0609020204030204" pitchFamily="49" charset="0"/>
              </a:rPr>
              <a:t>:v1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272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19018-3059-4290-B79F-228D643D7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76953-4459-40C3-AC74-F475E8388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  <a:p>
            <a:pPr lvl="1"/>
            <a:r>
              <a:rPr lang="en-US" dirty="0"/>
              <a:t>Application Server/Web Server</a:t>
            </a:r>
          </a:p>
          <a:p>
            <a:pPr lvl="1"/>
            <a:r>
              <a:rPr lang="en-US" dirty="0"/>
              <a:t>Database</a:t>
            </a:r>
          </a:p>
          <a:p>
            <a:r>
              <a:rPr lang="en-US" dirty="0"/>
              <a:t>YAML</a:t>
            </a:r>
          </a:p>
          <a:p>
            <a:pPr lvl="1"/>
            <a:r>
              <a:rPr lang="en-US" dirty="0"/>
              <a:t>Scripting</a:t>
            </a:r>
          </a:p>
          <a:p>
            <a:pPr lvl="1"/>
            <a:r>
              <a:rPr lang="en-US" b="1" dirty="0"/>
              <a:t>Configurations</a:t>
            </a:r>
          </a:p>
          <a:p>
            <a:pPr lvl="1"/>
            <a:r>
              <a:rPr lang="en-US" b="1" dirty="0"/>
              <a:t>docker-</a:t>
            </a:r>
            <a:r>
              <a:rPr lang="en-US" b="1" dirty="0" err="1"/>
              <a:t>compose.yml</a:t>
            </a:r>
            <a:endParaRPr lang="en-US" b="1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Install Docker Compose </a:t>
            </a:r>
          </a:p>
          <a:p>
            <a:pPr lvl="1"/>
            <a:r>
              <a:rPr lang="en-US" dirty="0"/>
              <a:t>Refer </a:t>
            </a:r>
            <a:r>
              <a:rPr lang="en-US" dirty="0">
                <a:hlinkClick r:id="rId2"/>
              </a:rPr>
              <a:t>https://docs.docker.com/compose/install/</a:t>
            </a:r>
            <a:r>
              <a:rPr lang="en-US" dirty="0"/>
              <a:t> (Use Linux Installation steps)</a:t>
            </a:r>
          </a:p>
        </p:txBody>
      </p:sp>
    </p:spTree>
    <p:extLst>
      <p:ext uri="{BB962C8B-B14F-4D97-AF65-F5344CB8AC3E}">
        <p14:creationId xmlns:p14="http://schemas.microsoft.com/office/powerpoint/2010/main" val="1539159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CED9F-9AF3-4098-BA02-770A0A83E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A65F0-CC93-450F-8668-4B3210D11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Take YAML from docs.docker.com if there are formatting issues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Make necessary changes if needed.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$docker-compose up –d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$docker </a:t>
            </a:r>
            <a:r>
              <a:rPr lang="en-US" dirty="0" err="1">
                <a:latin typeface="Consolas" panose="020B0609020204030204" pitchFamily="49" charset="0"/>
              </a:rPr>
              <a:t>ps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$docker images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$docker inspect &lt;&lt;</a:t>
            </a:r>
            <a:r>
              <a:rPr lang="en-US" dirty="0" err="1">
                <a:latin typeface="Consolas" panose="020B0609020204030204" pitchFamily="49" charset="0"/>
              </a:rPr>
              <a:t>mysql</a:t>
            </a:r>
            <a:r>
              <a:rPr lang="en-US" dirty="0">
                <a:latin typeface="Consolas" panose="020B0609020204030204" pitchFamily="49" charset="0"/>
              </a:rPr>
              <a:t> container id&gt;&gt;</a:t>
            </a:r>
          </a:p>
        </p:txBody>
      </p:sp>
    </p:spTree>
    <p:extLst>
      <p:ext uri="{BB962C8B-B14F-4D97-AF65-F5344CB8AC3E}">
        <p14:creationId xmlns:p14="http://schemas.microsoft.com/office/powerpoint/2010/main" val="1761494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B6C9C-390F-4B0D-9849-B123B8140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C035C-94B4-4F93-8932-D43A5F547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Mount section in inspect data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$docker inspect &lt;&lt;</a:t>
            </a:r>
            <a:r>
              <a:rPr lang="en-US" dirty="0" err="1">
                <a:latin typeface="Consolas" panose="020B0609020204030204" pitchFamily="49" charset="0"/>
              </a:rPr>
              <a:t>mysql</a:t>
            </a:r>
            <a:r>
              <a:rPr lang="en-US" dirty="0">
                <a:latin typeface="Consolas" panose="020B0609020204030204" pitchFamily="49" charset="0"/>
              </a:rPr>
              <a:t> container id&gt;&gt; &gt; inspect.txt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$docker logs &lt;&lt;container id&gt;&gt;</a:t>
            </a:r>
          </a:p>
          <a:p>
            <a:endParaRPr lang="en-US" dirty="0"/>
          </a:p>
          <a:p>
            <a:r>
              <a:rPr lang="en-US" dirty="0"/>
              <a:t>$docker logs –f &lt;&lt;container id&gt;&gt;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83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25002-D08F-4526-846E-9A3EFDCC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Docker is not enough….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70348-EF95-4B76-93FA-E3392692F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Load Balancing</a:t>
            </a:r>
          </a:p>
          <a:p>
            <a:endParaRPr lang="en-US" dirty="0"/>
          </a:p>
          <a:p>
            <a:r>
              <a:rPr lang="en-US" dirty="0"/>
              <a:t>High Availability</a:t>
            </a:r>
          </a:p>
          <a:p>
            <a:endParaRPr lang="en-US" dirty="0"/>
          </a:p>
          <a:p>
            <a:r>
              <a:rPr lang="en-US" dirty="0"/>
              <a:t>Failover Mechanism</a:t>
            </a:r>
          </a:p>
          <a:p>
            <a:endParaRPr lang="en-US" dirty="0"/>
          </a:p>
          <a:p>
            <a:r>
              <a:rPr lang="en-US" dirty="0"/>
              <a:t>Orchestrator</a:t>
            </a:r>
          </a:p>
          <a:p>
            <a:pPr lvl="1"/>
            <a:r>
              <a:rPr lang="en-US" dirty="0"/>
              <a:t>Docker Swarm</a:t>
            </a:r>
          </a:p>
          <a:p>
            <a:pPr lvl="1"/>
            <a:r>
              <a:rPr lang="en-US" dirty="0"/>
              <a:t>Kubernetes (K8S)</a:t>
            </a:r>
          </a:p>
          <a:p>
            <a:pPr lvl="1"/>
            <a:r>
              <a:rPr lang="en-US" dirty="0"/>
              <a:t>OpenShift from Red Hat</a:t>
            </a:r>
          </a:p>
        </p:txBody>
      </p:sp>
    </p:spTree>
    <p:extLst>
      <p:ext uri="{BB962C8B-B14F-4D97-AF65-F5344CB8AC3E}">
        <p14:creationId xmlns:p14="http://schemas.microsoft.com/office/powerpoint/2010/main" val="4091232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78623-C071-449E-8B1A-596A9CE81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Repository in CI – Big Picture</a:t>
            </a:r>
          </a:p>
        </p:txBody>
      </p:sp>
      <p:pic>
        <p:nvPicPr>
          <p:cNvPr id="4" name="Picture 2" descr="Pushing or Pulling Images to Docker Hub or Another Registry">
            <a:extLst>
              <a:ext uri="{FF2B5EF4-FFF2-40B4-BE49-F238E27FC236}">
                <a16:creationId xmlns:a16="http://schemas.microsoft.com/office/drawing/2014/main" id="{CB524CCF-8B7C-40CA-9E90-3AF2A91097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849120"/>
            <a:ext cx="8352366" cy="461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4595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E0296-0071-4C93-BD2D-22387A609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049B2E49-E6C1-43A0-B1E5-0F724F8CE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251" y="1545062"/>
            <a:ext cx="3856774" cy="38567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26DB3-177D-4C34-A2A2-35293847D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FFC000"/>
                </a:solidFill>
              </a:rPr>
              <a:t>Thank you !!!</a:t>
            </a:r>
          </a:p>
        </p:txBody>
      </p:sp>
    </p:spTree>
    <p:extLst>
      <p:ext uri="{BB962C8B-B14F-4D97-AF65-F5344CB8AC3E}">
        <p14:creationId xmlns:p14="http://schemas.microsoft.com/office/powerpoint/2010/main" val="26520119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7BEE-5107-425A-AE8B-1BDDDA28E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19303D-B387-42C7-B181-FE507A05F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9644" y="2529681"/>
            <a:ext cx="2952750" cy="3143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E4FDFB-4B01-4245-A029-CD3A5D4F093C}"/>
              </a:ext>
            </a:extLst>
          </p:cNvPr>
          <p:cNvSpPr/>
          <p:nvPr/>
        </p:nvSpPr>
        <p:spPr>
          <a:xfrm>
            <a:off x="7438490" y="2529681"/>
            <a:ext cx="2363056" cy="984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 </a:t>
            </a:r>
            <a:r>
              <a:rPr lang="en-US" dirty="0" err="1"/>
              <a:t>Os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FEAE5-16A6-4F82-BEB7-AFB3DAFD4E4B}"/>
              </a:ext>
            </a:extLst>
          </p:cNvPr>
          <p:cNvSpPr/>
          <p:nvPr/>
        </p:nvSpPr>
        <p:spPr>
          <a:xfrm>
            <a:off x="1018095" y="2894029"/>
            <a:ext cx="1772239" cy="970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 OS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C03D9DE-2027-43CF-AA34-A2A3F0AE31B4}"/>
              </a:ext>
            </a:extLst>
          </p:cNvPr>
          <p:cNvCxnSpPr/>
          <p:nvPr/>
        </p:nvCxnSpPr>
        <p:spPr>
          <a:xfrm flipH="1">
            <a:off x="5533534" y="2894029"/>
            <a:ext cx="2253006" cy="1219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48090A-311C-41B8-9E1A-4AC72560D673}"/>
              </a:ext>
            </a:extLst>
          </p:cNvPr>
          <p:cNvCxnSpPr/>
          <p:nvPr/>
        </p:nvCxnSpPr>
        <p:spPr>
          <a:xfrm>
            <a:off x="2630078" y="3429000"/>
            <a:ext cx="1951349" cy="785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552BCB7-F5D5-42EC-9C8D-2222C1C68365}"/>
              </a:ext>
            </a:extLst>
          </p:cNvPr>
          <p:cNvSpPr/>
          <p:nvPr/>
        </p:nvSpPr>
        <p:spPr>
          <a:xfrm>
            <a:off x="7532016" y="4920792"/>
            <a:ext cx="4223209" cy="1611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kernel is a central project, and is nominally the same in each distro, but most distros customize it a bit.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8B5F06-8F3C-4A0F-9DA9-56885278B653}"/>
              </a:ext>
            </a:extLst>
          </p:cNvPr>
          <p:cNvCxnSpPr>
            <a:cxnSpLocks/>
          </p:cNvCxnSpPr>
          <p:nvPr/>
        </p:nvCxnSpPr>
        <p:spPr>
          <a:xfrm flipH="1" flipV="1">
            <a:off x="5533534" y="4712324"/>
            <a:ext cx="1998483" cy="807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356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EE292-E388-474F-8095-366B1996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28700"/>
          </a:xfrm>
        </p:spPr>
        <p:txBody>
          <a:bodyPr/>
          <a:lstStyle/>
          <a:p>
            <a:r>
              <a:rPr lang="en-US" dirty="0"/>
              <a:t>Software Packaging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07AFF-0CAC-48C3-AF1B-1042A278C85C}"/>
              </a:ext>
            </a:extLst>
          </p:cNvPr>
          <p:cNvSpPr txBox="1">
            <a:spLocks/>
          </p:cNvSpPr>
          <p:nvPr/>
        </p:nvSpPr>
        <p:spPr>
          <a:xfrm>
            <a:off x="677334" y="1930399"/>
            <a:ext cx="4637616" cy="438467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required to run a module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Software application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Operation System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Libraries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Environment variable</a:t>
            </a:r>
          </a:p>
          <a:p>
            <a:pPr lvl="1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Etc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Run anywhere</a:t>
            </a:r>
          </a:p>
        </p:txBody>
      </p:sp>
    </p:spTree>
    <p:extLst>
      <p:ext uri="{BB962C8B-B14F-4D97-AF65-F5344CB8AC3E}">
        <p14:creationId xmlns:p14="http://schemas.microsoft.com/office/powerpoint/2010/main" val="3370588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1BD3A-407E-46F2-A5E8-356BD1B1F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Container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CAE92595-6F97-477E-8B97-4A6D7B8F0A06}"/>
              </a:ext>
            </a:extLst>
          </p:cNvPr>
          <p:cNvSpPr/>
          <p:nvPr/>
        </p:nvSpPr>
        <p:spPr>
          <a:xfrm>
            <a:off x="1247775" y="1419225"/>
            <a:ext cx="2152650" cy="119062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Items are big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2C6C71BD-768F-4CFB-860B-0B7FF38488AB}"/>
              </a:ext>
            </a:extLst>
          </p:cNvPr>
          <p:cNvSpPr/>
          <p:nvPr/>
        </p:nvSpPr>
        <p:spPr>
          <a:xfrm>
            <a:off x="3133725" y="1419225"/>
            <a:ext cx="2152650" cy="119062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Items are Small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29988806-1F6B-4E2A-8880-64D0EFD63C3D}"/>
              </a:ext>
            </a:extLst>
          </p:cNvPr>
          <p:cNvSpPr/>
          <p:nvPr/>
        </p:nvSpPr>
        <p:spPr>
          <a:xfrm>
            <a:off x="5038725" y="1447800"/>
            <a:ext cx="2152650" cy="119062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Items are hard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DDFF8DCA-8706-480E-B5A6-157C16E175A7}"/>
              </a:ext>
            </a:extLst>
          </p:cNvPr>
          <p:cNvSpPr/>
          <p:nvPr/>
        </p:nvSpPr>
        <p:spPr>
          <a:xfrm>
            <a:off x="6924675" y="1447800"/>
            <a:ext cx="2152650" cy="119062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Items are fragile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D1466C98-46E2-48C2-8600-3EF137E09099}"/>
              </a:ext>
            </a:extLst>
          </p:cNvPr>
          <p:cNvSpPr/>
          <p:nvPr/>
        </p:nvSpPr>
        <p:spPr>
          <a:xfrm>
            <a:off x="1905000" y="2552700"/>
            <a:ext cx="2171700" cy="119062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Items have Shape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01FFD134-0CE4-4174-8393-20E5CB67FA93}"/>
              </a:ext>
            </a:extLst>
          </p:cNvPr>
          <p:cNvSpPr/>
          <p:nvPr/>
        </p:nvSpPr>
        <p:spPr>
          <a:xfrm>
            <a:off x="4038600" y="2571750"/>
            <a:ext cx="2152650" cy="119062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Items have no Shape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C34185AA-E7B6-4616-B0DC-C24DE2B98A7B}"/>
              </a:ext>
            </a:extLst>
          </p:cNvPr>
          <p:cNvSpPr/>
          <p:nvPr/>
        </p:nvSpPr>
        <p:spPr>
          <a:xfrm>
            <a:off x="6067425" y="2657475"/>
            <a:ext cx="2152650" cy="119062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are liquid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AB4A59-A0C4-420A-AEAE-6B856D00D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6" y="4781549"/>
            <a:ext cx="2624139" cy="1898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050489-180B-4433-9585-2F078850D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725" y="4248148"/>
            <a:ext cx="1905000" cy="14827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885760-9983-4121-B0B9-5B3FB855E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175" y="5314950"/>
            <a:ext cx="2152650" cy="1190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47E3E5-709F-49C9-8498-78B28F16A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7325" y="3138487"/>
            <a:ext cx="2837657" cy="148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4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BAB22-C654-4583-9AE2-07C928857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can transport any where.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84C990-10BB-45C9-9134-DEB162989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43" y="4307840"/>
            <a:ext cx="3058477" cy="1940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68A6E1-D7AC-4C65-8B0B-82D10F7A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359" y="4307840"/>
            <a:ext cx="3321684" cy="1940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9A3E97-9927-47AC-B4F2-1C8F13720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82" y="4307840"/>
            <a:ext cx="3698238" cy="1940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EA303D-9787-4A31-BC9F-C8A73A941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9368" y="1443672"/>
            <a:ext cx="4513263" cy="221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05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6BC05-27D8-4EC0-AE84-DB057082A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7D6CC2-E116-439F-A5C4-A4AAB9BD7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035" y="2160588"/>
            <a:ext cx="7911968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29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6DE15-B27B-4CC5-813C-5B32AD205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Benefit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A5A9C-0164-41DE-9FB6-4B900D74EECE}"/>
              </a:ext>
            </a:extLst>
          </p:cNvPr>
          <p:cNvSpPr txBox="1">
            <a:spLocks/>
          </p:cNvSpPr>
          <p:nvPr/>
        </p:nvSpPr>
        <p:spPr>
          <a:xfrm>
            <a:off x="677334" y="1930399"/>
            <a:ext cx="8596668" cy="438467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Easy to Manage Hardware Resource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Infrastructure</a:t>
            </a:r>
          </a:p>
          <a:p>
            <a:r>
              <a:rPr lang="en-US" dirty="0">
                <a:solidFill>
                  <a:srgbClr val="002060"/>
                </a:solidFill>
              </a:rPr>
              <a:t>Energy Saving</a:t>
            </a:r>
          </a:p>
          <a:p>
            <a:r>
              <a:rPr lang="en-US" dirty="0">
                <a:solidFill>
                  <a:srgbClr val="002060"/>
                </a:solidFill>
              </a:rPr>
              <a:t>Cost Effective</a:t>
            </a:r>
          </a:p>
          <a:p>
            <a:r>
              <a:rPr lang="en-US" dirty="0">
                <a:solidFill>
                  <a:srgbClr val="002060"/>
                </a:solidFill>
              </a:rPr>
              <a:t>Maximum Utilization of available resources</a:t>
            </a:r>
          </a:p>
          <a:p>
            <a:r>
              <a:rPr lang="en-US" dirty="0">
                <a:solidFill>
                  <a:srgbClr val="002060"/>
                </a:solidFill>
              </a:rPr>
              <a:t>Allocation of resources as per requirement</a:t>
            </a:r>
          </a:p>
          <a:p>
            <a:r>
              <a:rPr lang="en-US" dirty="0">
                <a:solidFill>
                  <a:srgbClr val="002060"/>
                </a:solidFill>
              </a:rPr>
              <a:t>Install what you need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D92C48-FAD8-402A-BBAB-2C27D6531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1714500"/>
            <a:ext cx="5562601" cy="468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3427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27570</TotalTime>
  <Words>1556</Words>
  <Application>Microsoft Office PowerPoint</Application>
  <PresentationFormat>Widescreen</PresentationFormat>
  <Paragraphs>337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Consolas</vt:lpstr>
      <vt:lpstr>Trebuchet MS</vt:lpstr>
      <vt:lpstr>Wingdings 3</vt:lpstr>
      <vt:lpstr>Facet</vt:lpstr>
      <vt:lpstr>Docker</vt:lpstr>
      <vt:lpstr>Before Start ?</vt:lpstr>
      <vt:lpstr>User Concern</vt:lpstr>
      <vt:lpstr>Why Not Working</vt:lpstr>
      <vt:lpstr>Software Packaging </vt:lpstr>
      <vt:lpstr>Why Container</vt:lpstr>
      <vt:lpstr>It can transport any where.</vt:lpstr>
      <vt:lpstr>Virtual Machines</vt:lpstr>
      <vt:lpstr>Virtualization Benefit</vt:lpstr>
      <vt:lpstr>Problems with VMs</vt:lpstr>
      <vt:lpstr>Containers</vt:lpstr>
      <vt:lpstr>Advantages of Containers</vt:lpstr>
      <vt:lpstr>Containers Vs Virtual Machine</vt:lpstr>
      <vt:lpstr>Introduction</vt:lpstr>
      <vt:lpstr>What is Docker?</vt:lpstr>
      <vt:lpstr>Docker Editions</vt:lpstr>
      <vt:lpstr>Docker Core Components</vt:lpstr>
      <vt:lpstr>Docker  Workflow Components</vt:lpstr>
      <vt:lpstr>PowerPoint Presentation</vt:lpstr>
      <vt:lpstr>Docker container</vt:lpstr>
      <vt:lpstr>Docker Repository</vt:lpstr>
      <vt:lpstr>Docker System</vt:lpstr>
      <vt:lpstr>Installing Docker</vt:lpstr>
      <vt:lpstr>Installing Docker</vt:lpstr>
      <vt:lpstr>Mission : Start Docker</vt:lpstr>
      <vt:lpstr>Docker Commands</vt:lpstr>
      <vt:lpstr>Docker Commands</vt:lpstr>
      <vt:lpstr>Solution – Docker Port Forwarding</vt:lpstr>
      <vt:lpstr>Docker Port Forwarding</vt:lpstr>
      <vt:lpstr>Docker Container Names</vt:lpstr>
      <vt:lpstr>What is $docker run –itd…?</vt:lpstr>
      <vt:lpstr>What is $docker run –itd…?</vt:lpstr>
      <vt:lpstr>Docker stats</vt:lpstr>
      <vt:lpstr>docker cp</vt:lpstr>
      <vt:lpstr>Docker Volumes</vt:lpstr>
      <vt:lpstr>Docker Network</vt:lpstr>
      <vt:lpstr>Docker Networks</vt:lpstr>
      <vt:lpstr>Dockerfile</vt:lpstr>
      <vt:lpstr>Docker File Commands</vt:lpstr>
      <vt:lpstr>Pushing image to docker registry</vt:lpstr>
      <vt:lpstr>Docker Compose</vt:lpstr>
      <vt:lpstr>Docker Compose</vt:lpstr>
      <vt:lpstr>Docker Compose</vt:lpstr>
      <vt:lpstr>Just Docker is not enough….</vt:lpstr>
      <vt:lpstr>Docker Repository in CI – Big Picture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Mujumdar, Shriniwas</dc:creator>
  <cp:lastModifiedBy>Vyas, Yogendra Kumar</cp:lastModifiedBy>
  <cp:revision>120</cp:revision>
  <dcterms:created xsi:type="dcterms:W3CDTF">2020-08-27T08:05:26Z</dcterms:created>
  <dcterms:modified xsi:type="dcterms:W3CDTF">2021-06-30T20:38:56Z</dcterms:modified>
</cp:coreProperties>
</file>